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7"/>
  </p:notesMasterIdLst>
  <p:sldIdLst>
    <p:sldId id="280" r:id="rId2"/>
    <p:sldId id="407" r:id="rId3"/>
    <p:sldId id="470" r:id="rId4"/>
    <p:sldId id="471" r:id="rId5"/>
    <p:sldId id="441" r:id="rId6"/>
    <p:sldId id="472" r:id="rId7"/>
    <p:sldId id="473" r:id="rId8"/>
    <p:sldId id="474" r:id="rId9"/>
    <p:sldId id="475" r:id="rId10"/>
    <p:sldId id="443" r:id="rId11"/>
    <p:sldId id="444" r:id="rId12"/>
    <p:sldId id="481" r:id="rId13"/>
    <p:sldId id="476" r:id="rId14"/>
    <p:sldId id="477" r:id="rId15"/>
    <p:sldId id="480" r:id="rId16"/>
    <p:sldId id="478" r:id="rId17"/>
    <p:sldId id="447" r:id="rId18"/>
    <p:sldId id="448" r:id="rId19"/>
    <p:sldId id="449" r:id="rId20"/>
    <p:sldId id="455" r:id="rId21"/>
    <p:sldId id="456" r:id="rId22"/>
    <p:sldId id="482" r:id="rId23"/>
    <p:sldId id="484" r:id="rId24"/>
    <p:sldId id="483" r:id="rId25"/>
    <p:sldId id="485" r:id="rId2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F9FB95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492" autoAdjust="0"/>
  </p:normalViewPr>
  <p:slideViewPr>
    <p:cSldViewPr>
      <p:cViewPr varScale="1">
        <p:scale>
          <a:sx n="97" d="100"/>
          <a:sy n="97" d="100"/>
        </p:scale>
        <p:origin x="749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355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noProof="0" smtClean="0"/>
              <a:t>单击此处编辑母版文本样式</a:t>
            </a:r>
          </a:p>
          <a:p>
            <a:pPr lvl="1"/>
            <a:r>
              <a:rPr lang="zh-CN" noProof="0" smtClean="0"/>
              <a:t>第二级</a:t>
            </a:r>
          </a:p>
          <a:p>
            <a:pPr lvl="2"/>
            <a:r>
              <a:rPr lang="zh-CN" noProof="0" smtClean="0"/>
              <a:t>第三级</a:t>
            </a:r>
          </a:p>
          <a:p>
            <a:pPr lvl="3"/>
            <a:r>
              <a:rPr lang="zh-CN" noProof="0" smtClean="0"/>
              <a:t>第四级</a:t>
            </a:r>
          </a:p>
          <a:p>
            <a:pPr lvl="4"/>
            <a:r>
              <a:rPr lang="zh-CN" noProof="0" smtClean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E61D4258-F4E5-4400-82DB-EDAAEB0B6E34}" type="slidenum">
              <a:rPr lang="zh-CN" altLang="zh-CN"/>
              <a:pPr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D4258-F4E5-4400-82DB-EDAAEB0B6E34}" type="slidenum">
              <a:rPr lang="zh-CN" altLang="zh-CN" smtClean="0"/>
              <a:pPr/>
              <a:t>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45985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D4258-F4E5-4400-82DB-EDAAEB0B6E34}" type="slidenum">
              <a:rPr lang="zh-CN" altLang="zh-CN" smtClean="0"/>
              <a:pPr/>
              <a:t>5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67414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D4258-F4E5-4400-82DB-EDAAEB0B6E34}" type="slidenum">
              <a:rPr lang="zh-CN" altLang="zh-CN" smtClean="0"/>
              <a:pPr/>
              <a:t>12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43157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D4258-F4E5-4400-82DB-EDAAEB0B6E34}" type="slidenum">
              <a:rPr lang="zh-CN" altLang="zh-CN" smtClean="0"/>
              <a:pPr/>
              <a:t>17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16510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D4258-F4E5-4400-82DB-EDAAEB0B6E34}" type="slidenum">
              <a:rPr lang="zh-CN" altLang="zh-CN" smtClean="0"/>
              <a:pPr/>
              <a:t>21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80003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D4258-F4E5-4400-82DB-EDAAEB0B6E34}" type="slidenum">
              <a:rPr lang="zh-CN" altLang="zh-CN" smtClean="0"/>
              <a:pPr/>
              <a:t>22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74051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D4258-F4E5-4400-82DB-EDAAEB0B6E34}" type="slidenum">
              <a:rPr lang="zh-CN" altLang="zh-CN" smtClean="0"/>
              <a:pPr/>
              <a:t>23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14520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8763" cy="6851650"/>
            <a:chOff x="0" y="0"/>
            <a:chExt cx="5763" cy="4316"/>
          </a:xfrm>
        </p:grpSpPr>
        <p:sp>
          <p:nvSpPr>
            <p:cNvPr id="5" name="未知"/>
            <p:cNvSpPr>
              <a:spLocks/>
            </p:cNvSpPr>
            <p:nvPr/>
          </p:nvSpPr>
          <p:spPr bwMode="auto">
            <a:xfrm>
              <a:off x="5044" y="2626"/>
              <a:ext cx="719" cy="1690"/>
            </a:xfrm>
            <a:custGeom>
              <a:avLst/>
              <a:gdLst>
                <a:gd name="T0" fmla="*/ 717 w 717"/>
                <a:gd name="T1" fmla="*/ 72 h 1690"/>
                <a:gd name="T2" fmla="*/ 717 w 717"/>
                <a:gd name="T3" fmla="*/ 0 h 1690"/>
                <a:gd name="T4" fmla="*/ 699 w 717"/>
                <a:gd name="T5" fmla="*/ 101 h 1690"/>
                <a:gd name="T6" fmla="*/ 675 w 717"/>
                <a:gd name="T7" fmla="*/ 209 h 1690"/>
                <a:gd name="T8" fmla="*/ 627 w 717"/>
                <a:gd name="T9" fmla="*/ 389 h 1690"/>
                <a:gd name="T10" fmla="*/ 574 w 717"/>
                <a:gd name="T11" fmla="*/ 569 h 1690"/>
                <a:gd name="T12" fmla="*/ 502 w 717"/>
                <a:gd name="T13" fmla="*/ 749 h 1690"/>
                <a:gd name="T14" fmla="*/ 424 w 717"/>
                <a:gd name="T15" fmla="*/ 935 h 1690"/>
                <a:gd name="T16" fmla="*/ 334 w 717"/>
                <a:gd name="T17" fmla="*/ 1121 h 1690"/>
                <a:gd name="T18" fmla="*/ 233 w 717"/>
                <a:gd name="T19" fmla="*/ 1312 h 1690"/>
                <a:gd name="T20" fmla="*/ 125 w 717"/>
                <a:gd name="T21" fmla="*/ 1498 h 1690"/>
                <a:gd name="T22" fmla="*/ 0 w 717"/>
                <a:gd name="T23" fmla="*/ 1690 h 1690"/>
                <a:gd name="T24" fmla="*/ 11 w 717"/>
                <a:gd name="T25" fmla="*/ 1690 h 1690"/>
                <a:gd name="T26" fmla="*/ 137 w 717"/>
                <a:gd name="T27" fmla="*/ 1498 h 1690"/>
                <a:gd name="T28" fmla="*/ 245 w 717"/>
                <a:gd name="T29" fmla="*/ 1312 h 1690"/>
                <a:gd name="T30" fmla="*/ 346 w 717"/>
                <a:gd name="T31" fmla="*/ 1121 h 1690"/>
                <a:gd name="T32" fmla="*/ 436 w 717"/>
                <a:gd name="T33" fmla="*/ 935 h 1690"/>
                <a:gd name="T34" fmla="*/ 514 w 717"/>
                <a:gd name="T35" fmla="*/ 749 h 1690"/>
                <a:gd name="T36" fmla="*/ 585 w 717"/>
                <a:gd name="T37" fmla="*/ 569 h 1690"/>
                <a:gd name="T38" fmla="*/ 639 w 717"/>
                <a:gd name="T39" fmla="*/ 389 h 1690"/>
                <a:gd name="T40" fmla="*/ 687 w 717"/>
                <a:gd name="T41" fmla="*/ 209 h 1690"/>
                <a:gd name="T42" fmla="*/ 705 w 717"/>
                <a:gd name="T43" fmla="*/ 143 h 1690"/>
                <a:gd name="T44" fmla="*/ 717 w 717"/>
                <a:gd name="T45" fmla="*/ 72 h 1690"/>
                <a:gd name="T46" fmla="*/ 717 w 717"/>
                <a:gd name="T47" fmla="*/ 72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7" h="1690">
                  <a:moveTo>
                    <a:pt x="717" y="72"/>
                  </a:moveTo>
                  <a:lnTo>
                    <a:pt x="717" y="0"/>
                  </a:lnTo>
                  <a:lnTo>
                    <a:pt x="699" y="101"/>
                  </a:lnTo>
                  <a:lnTo>
                    <a:pt x="675" y="209"/>
                  </a:lnTo>
                  <a:lnTo>
                    <a:pt x="627" y="389"/>
                  </a:lnTo>
                  <a:lnTo>
                    <a:pt x="574" y="569"/>
                  </a:lnTo>
                  <a:lnTo>
                    <a:pt x="502" y="749"/>
                  </a:lnTo>
                  <a:lnTo>
                    <a:pt x="424" y="935"/>
                  </a:lnTo>
                  <a:lnTo>
                    <a:pt x="334" y="1121"/>
                  </a:lnTo>
                  <a:lnTo>
                    <a:pt x="233" y="1312"/>
                  </a:lnTo>
                  <a:lnTo>
                    <a:pt x="125" y="1498"/>
                  </a:lnTo>
                  <a:lnTo>
                    <a:pt x="0" y="1690"/>
                  </a:lnTo>
                  <a:lnTo>
                    <a:pt x="11" y="1690"/>
                  </a:lnTo>
                  <a:lnTo>
                    <a:pt x="137" y="1498"/>
                  </a:lnTo>
                  <a:lnTo>
                    <a:pt x="245" y="1312"/>
                  </a:lnTo>
                  <a:lnTo>
                    <a:pt x="346" y="1121"/>
                  </a:lnTo>
                  <a:lnTo>
                    <a:pt x="436" y="935"/>
                  </a:lnTo>
                  <a:lnTo>
                    <a:pt x="514" y="749"/>
                  </a:lnTo>
                  <a:lnTo>
                    <a:pt x="585" y="569"/>
                  </a:lnTo>
                  <a:lnTo>
                    <a:pt x="639" y="389"/>
                  </a:lnTo>
                  <a:lnTo>
                    <a:pt x="687" y="209"/>
                  </a:lnTo>
                  <a:lnTo>
                    <a:pt x="705" y="143"/>
                  </a:lnTo>
                  <a:lnTo>
                    <a:pt x="717" y="72"/>
                  </a:lnTo>
                  <a:lnTo>
                    <a:pt x="717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" name="未知"/>
            <p:cNvSpPr>
              <a:spLocks/>
            </p:cNvSpPr>
            <p:nvPr/>
          </p:nvSpPr>
          <p:spPr bwMode="auto">
            <a:xfrm>
              <a:off x="5385" y="3794"/>
              <a:ext cx="378" cy="522"/>
            </a:xfrm>
            <a:custGeom>
              <a:avLst/>
              <a:gdLst>
                <a:gd name="T0" fmla="*/ 377 w 377"/>
                <a:gd name="T1" fmla="*/ 0 h 522"/>
                <a:gd name="T2" fmla="*/ 293 w 377"/>
                <a:gd name="T3" fmla="*/ 132 h 522"/>
                <a:gd name="T4" fmla="*/ 204 w 377"/>
                <a:gd name="T5" fmla="*/ 264 h 522"/>
                <a:gd name="T6" fmla="*/ 102 w 377"/>
                <a:gd name="T7" fmla="*/ 396 h 522"/>
                <a:gd name="T8" fmla="*/ 0 w 377"/>
                <a:gd name="T9" fmla="*/ 522 h 522"/>
                <a:gd name="T10" fmla="*/ 12 w 377"/>
                <a:gd name="T11" fmla="*/ 522 h 522"/>
                <a:gd name="T12" fmla="*/ 114 w 377"/>
                <a:gd name="T13" fmla="*/ 402 h 522"/>
                <a:gd name="T14" fmla="*/ 204 w 377"/>
                <a:gd name="T15" fmla="*/ 282 h 522"/>
                <a:gd name="T16" fmla="*/ 377 w 377"/>
                <a:gd name="T17" fmla="*/ 24 h 522"/>
                <a:gd name="T18" fmla="*/ 377 w 377"/>
                <a:gd name="T19" fmla="*/ 0 h 522"/>
                <a:gd name="T20" fmla="*/ 377 w 377"/>
                <a:gd name="T21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7" h="522">
                  <a:moveTo>
                    <a:pt x="377" y="0"/>
                  </a:moveTo>
                  <a:lnTo>
                    <a:pt x="293" y="132"/>
                  </a:lnTo>
                  <a:lnTo>
                    <a:pt x="204" y="264"/>
                  </a:lnTo>
                  <a:lnTo>
                    <a:pt x="102" y="396"/>
                  </a:lnTo>
                  <a:lnTo>
                    <a:pt x="0" y="522"/>
                  </a:lnTo>
                  <a:lnTo>
                    <a:pt x="12" y="522"/>
                  </a:lnTo>
                  <a:lnTo>
                    <a:pt x="114" y="402"/>
                  </a:lnTo>
                  <a:lnTo>
                    <a:pt x="204" y="282"/>
                  </a:lnTo>
                  <a:lnTo>
                    <a:pt x="377" y="24"/>
                  </a:lnTo>
                  <a:lnTo>
                    <a:pt x="377" y="0"/>
                  </a:lnTo>
                  <a:lnTo>
                    <a:pt x="3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" name="未知"/>
            <p:cNvSpPr>
              <a:spLocks/>
            </p:cNvSpPr>
            <p:nvPr/>
          </p:nvSpPr>
          <p:spPr bwMode="auto">
            <a:xfrm>
              <a:off x="5679" y="4214"/>
              <a:ext cx="84" cy="102"/>
            </a:xfrm>
            <a:custGeom>
              <a:avLst/>
              <a:gdLst>
                <a:gd name="T0" fmla="*/ 0 w 84"/>
                <a:gd name="T1" fmla="*/ 102 h 102"/>
                <a:gd name="T2" fmla="*/ 18 w 84"/>
                <a:gd name="T3" fmla="*/ 102 h 102"/>
                <a:gd name="T4" fmla="*/ 48 w 84"/>
                <a:gd name="T5" fmla="*/ 60 h 102"/>
                <a:gd name="T6" fmla="*/ 84 w 84"/>
                <a:gd name="T7" fmla="*/ 24 h 102"/>
                <a:gd name="T8" fmla="*/ 84 w 84"/>
                <a:gd name="T9" fmla="*/ 0 h 102"/>
                <a:gd name="T10" fmla="*/ 42 w 84"/>
                <a:gd name="T11" fmla="*/ 54 h 102"/>
                <a:gd name="T12" fmla="*/ 0 w 84"/>
                <a:gd name="T13" fmla="*/ 102 h 102"/>
                <a:gd name="T14" fmla="*/ 0 w 84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02">
                  <a:moveTo>
                    <a:pt x="0" y="102"/>
                  </a:moveTo>
                  <a:lnTo>
                    <a:pt x="18" y="102"/>
                  </a:lnTo>
                  <a:lnTo>
                    <a:pt x="48" y="60"/>
                  </a:lnTo>
                  <a:lnTo>
                    <a:pt x="84" y="24"/>
                  </a:lnTo>
                  <a:lnTo>
                    <a:pt x="84" y="0"/>
                  </a:lnTo>
                  <a:lnTo>
                    <a:pt x="42" y="54"/>
                  </a:lnTo>
                  <a:lnTo>
                    <a:pt x="0" y="102"/>
                  </a:lnTo>
                  <a:lnTo>
                    <a:pt x="0" y="10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8" name="Group 6"/>
            <p:cNvGrpSpPr>
              <a:grpSpLocks/>
            </p:cNvGrpSpPr>
            <p:nvPr/>
          </p:nvGrpSpPr>
          <p:grpSpPr bwMode="auto">
            <a:xfrm>
              <a:off x="287" y="0"/>
              <a:ext cx="5098" cy="4316"/>
              <a:chOff x="0" y="0"/>
              <a:chExt cx="5098" cy="4316"/>
            </a:xfrm>
          </p:grpSpPr>
          <p:sp>
            <p:nvSpPr>
              <p:cNvPr id="28" name="未知"/>
              <p:cNvSpPr>
                <a:spLocks/>
              </p:cNvSpPr>
              <p:nvPr userDrawn="1"/>
            </p:nvSpPr>
            <p:spPr bwMode="auto">
              <a:xfrm>
                <a:off x="2501" y="0"/>
                <a:ext cx="72" cy="4316"/>
              </a:xfrm>
              <a:custGeom>
                <a:avLst/>
                <a:gdLst>
                  <a:gd name="T0" fmla="*/ 0 w 72"/>
                  <a:gd name="T1" fmla="*/ 0 h 4316"/>
                  <a:gd name="T2" fmla="*/ 60 w 72"/>
                  <a:gd name="T3" fmla="*/ 4316 h 4316"/>
                  <a:gd name="T4" fmla="*/ 72 w 72"/>
                  <a:gd name="T5" fmla="*/ 4316 h 4316"/>
                  <a:gd name="T6" fmla="*/ 12 w 72"/>
                  <a:gd name="T7" fmla="*/ 0 h 4316"/>
                  <a:gd name="T8" fmla="*/ 0 w 72"/>
                  <a:gd name="T9" fmla="*/ 0 h 4316"/>
                  <a:gd name="T10" fmla="*/ 0 w 72"/>
                  <a:gd name="T11" fmla="*/ 0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4316">
                    <a:moveTo>
                      <a:pt x="0" y="0"/>
                    </a:moveTo>
                    <a:lnTo>
                      <a:pt x="60" y="4316"/>
                    </a:lnTo>
                    <a:lnTo>
                      <a:pt x="72" y="4316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9" name="未知"/>
              <p:cNvSpPr>
                <a:spLocks/>
              </p:cNvSpPr>
              <p:nvPr userDrawn="1"/>
            </p:nvSpPr>
            <p:spPr bwMode="auto">
              <a:xfrm>
                <a:off x="2801" y="0"/>
                <a:ext cx="174" cy="4316"/>
              </a:xfrm>
              <a:custGeom>
                <a:avLst/>
                <a:gdLst>
                  <a:gd name="T0" fmla="*/ 24 w 174"/>
                  <a:gd name="T1" fmla="*/ 0 h 4316"/>
                  <a:gd name="T2" fmla="*/ 12 w 174"/>
                  <a:gd name="T3" fmla="*/ 0 h 4316"/>
                  <a:gd name="T4" fmla="*/ 42 w 174"/>
                  <a:gd name="T5" fmla="*/ 216 h 4316"/>
                  <a:gd name="T6" fmla="*/ 72 w 174"/>
                  <a:gd name="T7" fmla="*/ 444 h 4316"/>
                  <a:gd name="T8" fmla="*/ 96 w 174"/>
                  <a:gd name="T9" fmla="*/ 689 h 4316"/>
                  <a:gd name="T10" fmla="*/ 120 w 174"/>
                  <a:gd name="T11" fmla="*/ 947 h 4316"/>
                  <a:gd name="T12" fmla="*/ 132 w 174"/>
                  <a:gd name="T13" fmla="*/ 1211 h 4316"/>
                  <a:gd name="T14" fmla="*/ 150 w 174"/>
                  <a:gd name="T15" fmla="*/ 1487 h 4316"/>
                  <a:gd name="T16" fmla="*/ 156 w 174"/>
                  <a:gd name="T17" fmla="*/ 1768 h 4316"/>
                  <a:gd name="T18" fmla="*/ 162 w 174"/>
                  <a:gd name="T19" fmla="*/ 2062 h 4316"/>
                  <a:gd name="T20" fmla="*/ 156 w 174"/>
                  <a:gd name="T21" fmla="*/ 2644 h 4316"/>
                  <a:gd name="T22" fmla="*/ 126 w 174"/>
                  <a:gd name="T23" fmla="*/ 3225 h 4316"/>
                  <a:gd name="T24" fmla="*/ 108 w 174"/>
                  <a:gd name="T25" fmla="*/ 3507 h 4316"/>
                  <a:gd name="T26" fmla="*/ 78 w 174"/>
                  <a:gd name="T27" fmla="*/ 3788 h 4316"/>
                  <a:gd name="T28" fmla="*/ 42 w 174"/>
                  <a:gd name="T29" fmla="*/ 4058 h 4316"/>
                  <a:gd name="T30" fmla="*/ 0 w 174"/>
                  <a:gd name="T31" fmla="*/ 4316 h 4316"/>
                  <a:gd name="T32" fmla="*/ 12 w 174"/>
                  <a:gd name="T33" fmla="*/ 4316 h 4316"/>
                  <a:gd name="T34" fmla="*/ 54 w 174"/>
                  <a:gd name="T35" fmla="*/ 4058 h 4316"/>
                  <a:gd name="T36" fmla="*/ 90 w 174"/>
                  <a:gd name="T37" fmla="*/ 3782 h 4316"/>
                  <a:gd name="T38" fmla="*/ 120 w 174"/>
                  <a:gd name="T39" fmla="*/ 3507 h 4316"/>
                  <a:gd name="T40" fmla="*/ 138 w 174"/>
                  <a:gd name="T41" fmla="*/ 3219 h 4316"/>
                  <a:gd name="T42" fmla="*/ 168 w 174"/>
                  <a:gd name="T43" fmla="*/ 2638 h 4316"/>
                  <a:gd name="T44" fmla="*/ 174 w 174"/>
                  <a:gd name="T45" fmla="*/ 2056 h 4316"/>
                  <a:gd name="T46" fmla="*/ 168 w 174"/>
                  <a:gd name="T47" fmla="*/ 1768 h 4316"/>
                  <a:gd name="T48" fmla="*/ 162 w 174"/>
                  <a:gd name="T49" fmla="*/ 1487 h 4316"/>
                  <a:gd name="T50" fmla="*/ 144 w 174"/>
                  <a:gd name="T51" fmla="*/ 1211 h 4316"/>
                  <a:gd name="T52" fmla="*/ 132 w 174"/>
                  <a:gd name="T53" fmla="*/ 941 h 4316"/>
                  <a:gd name="T54" fmla="*/ 108 w 174"/>
                  <a:gd name="T55" fmla="*/ 689 h 4316"/>
                  <a:gd name="T56" fmla="*/ 84 w 174"/>
                  <a:gd name="T57" fmla="*/ 444 h 4316"/>
                  <a:gd name="T58" fmla="*/ 54 w 174"/>
                  <a:gd name="T59" fmla="*/ 216 h 4316"/>
                  <a:gd name="T60" fmla="*/ 24 w 174"/>
                  <a:gd name="T61" fmla="*/ 0 h 4316"/>
                  <a:gd name="T62" fmla="*/ 24 w 174"/>
                  <a:gd name="T63" fmla="*/ 0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4" h="4316">
                    <a:moveTo>
                      <a:pt x="24" y="0"/>
                    </a:moveTo>
                    <a:lnTo>
                      <a:pt x="12" y="0"/>
                    </a:lnTo>
                    <a:lnTo>
                      <a:pt x="42" y="216"/>
                    </a:lnTo>
                    <a:lnTo>
                      <a:pt x="72" y="444"/>
                    </a:lnTo>
                    <a:lnTo>
                      <a:pt x="96" y="689"/>
                    </a:lnTo>
                    <a:lnTo>
                      <a:pt x="120" y="947"/>
                    </a:lnTo>
                    <a:lnTo>
                      <a:pt x="132" y="1211"/>
                    </a:lnTo>
                    <a:lnTo>
                      <a:pt x="150" y="1487"/>
                    </a:lnTo>
                    <a:lnTo>
                      <a:pt x="156" y="1768"/>
                    </a:lnTo>
                    <a:lnTo>
                      <a:pt x="162" y="2062"/>
                    </a:lnTo>
                    <a:lnTo>
                      <a:pt x="156" y="2644"/>
                    </a:lnTo>
                    <a:lnTo>
                      <a:pt x="126" y="3225"/>
                    </a:lnTo>
                    <a:lnTo>
                      <a:pt x="108" y="3507"/>
                    </a:lnTo>
                    <a:lnTo>
                      <a:pt x="78" y="3788"/>
                    </a:lnTo>
                    <a:lnTo>
                      <a:pt x="42" y="4058"/>
                    </a:lnTo>
                    <a:lnTo>
                      <a:pt x="0" y="4316"/>
                    </a:lnTo>
                    <a:lnTo>
                      <a:pt x="12" y="4316"/>
                    </a:lnTo>
                    <a:lnTo>
                      <a:pt x="54" y="4058"/>
                    </a:lnTo>
                    <a:lnTo>
                      <a:pt x="90" y="3782"/>
                    </a:lnTo>
                    <a:lnTo>
                      <a:pt x="120" y="3507"/>
                    </a:lnTo>
                    <a:lnTo>
                      <a:pt x="138" y="3219"/>
                    </a:lnTo>
                    <a:lnTo>
                      <a:pt x="168" y="2638"/>
                    </a:lnTo>
                    <a:lnTo>
                      <a:pt x="174" y="2056"/>
                    </a:lnTo>
                    <a:lnTo>
                      <a:pt x="168" y="1768"/>
                    </a:lnTo>
                    <a:lnTo>
                      <a:pt x="162" y="1487"/>
                    </a:lnTo>
                    <a:lnTo>
                      <a:pt x="144" y="1211"/>
                    </a:lnTo>
                    <a:lnTo>
                      <a:pt x="132" y="941"/>
                    </a:lnTo>
                    <a:lnTo>
                      <a:pt x="108" y="689"/>
                    </a:lnTo>
                    <a:lnTo>
                      <a:pt x="84" y="444"/>
                    </a:lnTo>
                    <a:lnTo>
                      <a:pt x="54" y="21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0" name="未知"/>
              <p:cNvSpPr>
                <a:spLocks/>
              </p:cNvSpPr>
              <p:nvPr userDrawn="1"/>
            </p:nvSpPr>
            <p:spPr bwMode="auto">
              <a:xfrm>
                <a:off x="3070" y="0"/>
                <a:ext cx="337" cy="4316"/>
              </a:xfrm>
              <a:custGeom>
                <a:avLst/>
                <a:gdLst>
                  <a:gd name="T0" fmla="*/ 329 w 335"/>
                  <a:gd name="T1" fmla="*/ 2014 h 4316"/>
                  <a:gd name="T2" fmla="*/ 317 w 335"/>
                  <a:gd name="T3" fmla="*/ 1726 h 4316"/>
                  <a:gd name="T4" fmla="*/ 293 w 335"/>
                  <a:gd name="T5" fmla="*/ 1445 h 4316"/>
                  <a:gd name="T6" fmla="*/ 263 w 335"/>
                  <a:gd name="T7" fmla="*/ 1175 h 4316"/>
                  <a:gd name="T8" fmla="*/ 228 w 335"/>
                  <a:gd name="T9" fmla="*/ 917 h 4316"/>
                  <a:gd name="T10" fmla="*/ 186 w 335"/>
                  <a:gd name="T11" fmla="*/ 665 h 4316"/>
                  <a:gd name="T12" fmla="*/ 132 w 335"/>
                  <a:gd name="T13" fmla="*/ 432 h 4316"/>
                  <a:gd name="T14" fmla="*/ 78 w 335"/>
                  <a:gd name="T15" fmla="*/ 204 h 4316"/>
                  <a:gd name="T16" fmla="*/ 12 w 335"/>
                  <a:gd name="T17" fmla="*/ 0 h 4316"/>
                  <a:gd name="T18" fmla="*/ 0 w 335"/>
                  <a:gd name="T19" fmla="*/ 0 h 4316"/>
                  <a:gd name="T20" fmla="*/ 66 w 335"/>
                  <a:gd name="T21" fmla="*/ 204 h 4316"/>
                  <a:gd name="T22" fmla="*/ 120 w 335"/>
                  <a:gd name="T23" fmla="*/ 432 h 4316"/>
                  <a:gd name="T24" fmla="*/ 174 w 335"/>
                  <a:gd name="T25" fmla="*/ 665 h 4316"/>
                  <a:gd name="T26" fmla="*/ 216 w 335"/>
                  <a:gd name="T27" fmla="*/ 917 h 4316"/>
                  <a:gd name="T28" fmla="*/ 251 w 335"/>
                  <a:gd name="T29" fmla="*/ 1175 h 4316"/>
                  <a:gd name="T30" fmla="*/ 281 w 335"/>
                  <a:gd name="T31" fmla="*/ 1445 h 4316"/>
                  <a:gd name="T32" fmla="*/ 305 w 335"/>
                  <a:gd name="T33" fmla="*/ 1726 h 4316"/>
                  <a:gd name="T34" fmla="*/ 317 w 335"/>
                  <a:gd name="T35" fmla="*/ 2014 h 4316"/>
                  <a:gd name="T36" fmla="*/ 323 w 335"/>
                  <a:gd name="T37" fmla="*/ 2314 h 4316"/>
                  <a:gd name="T38" fmla="*/ 317 w 335"/>
                  <a:gd name="T39" fmla="*/ 2608 h 4316"/>
                  <a:gd name="T40" fmla="*/ 305 w 335"/>
                  <a:gd name="T41" fmla="*/ 2907 h 4316"/>
                  <a:gd name="T42" fmla="*/ 281 w 335"/>
                  <a:gd name="T43" fmla="*/ 3201 h 4316"/>
                  <a:gd name="T44" fmla="*/ 257 w 335"/>
                  <a:gd name="T45" fmla="*/ 3489 h 4316"/>
                  <a:gd name="T46" fmla="*/ 216 w 335"/>
                  <a:gd name="T47" fmla="*/ 3777 h 4316"/>
                  <a:gd name="T48" fmla="*/ 174 w 335"/>
                  <a:gd name="T49" fmla="*/ 4052 h 4316"/>
                  <a:gd name="T50" fmla="*/ 120 w 335"/>
                  <a:gd name="T51" fmla="*/ 4316 h 4316"/>
                  <a:gd name="T52" fmla="*/ 132 w 335"/>
                  <a:gd name="T53" fmla="*/ 4316 h 4316"/>
                  <a:gd name="T54" fmla="*/ 186 w 335"/>
                  <a:gd name="T55" fmla="*/ 4052 h 4316"/>
                  <a:gd name="T56" fmla="*/ 228 w 335"/>
                  <a:gd name="T57" fmla="*/ 3777 h 4316"/>
                  <a:gd name="T58" fmla="*/ 269 w 335"/>
                  <a:gd name="T59" fmla="*/ 3489 h 4316"/>
                  <a:gd name="T60" fmla="*/ 293 w 335"/>
                  <a:gd name="T61" fmla="*/ 3201 h 4316"/>
                  <a:gd name="T62" fmla="*/ 317 w 335"/>
                  <a:gd name="T63" fmla="*/ 2907 h 4316"/>
                  <a:gd name="T64" fmla="*/ 329 w 335"/>
                  <a:gd name="T65" fmla="*/ 2608 h 4316"/>
                  <a:gd name="T66" fmla="*/ 335 w 335"/>
                  <a:gd name="T67" fmla="*/ 2314 h 4316"/>
                  <a:gd name="T68" fmla="*/ 329 w 335"/>
                  <a:gd name="T69" fmla="*/ 2014 h 4316"/>
                  <a:gd name="T70" fmla="*/ 329 w 335"/>
                  <a:gd name="T71" fmla="*/ 2014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35" h="4316">
                    <a:moveTo>
                      <a:pt x="329" y="2014"/>
                    </a:moveTo>
                    <a:lnTo>
                      <a:pt x="317" y="1726"/>
                    </a:lnTo>
                    <a:lnTo>
                      <a:pt x="293" y="1445"/>
                    </a:lnTo>
                    <a:lnTo>
                      <a:pt x="263" y="1175"/>
                    </a:lnTo>
                    <a:lnTo>
                      <a:pt x="228" y="917"/>
                    </a:lnTo>
                    <a:lnTo>
                      <a:pt x="186" y="665"/>
                    </a:lnTo>
                    <a:lnTo>
                      <a:pt x="132" y="432"/>
                    </a:lnTo>
                    <a:lnTo>
                      <a:pt x="78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66" y="204"/>
                    </a:lnTo>
                    <a:lnTo>
                      <a:pt x="120" y="432"/>
                    </a:lnTo>
                    <a:lnTo>
                      <a:pt x="174" y="665"/>
                    </a:lnTo>
                    <a:lnTo>
                      <a:pt x="216" y="917"/>
                    </a:lnTo>
                    <a:lnTo>
                      <a:pt x="251" y="1175"/>
                    </a:lnTo>
                    <a:lnTo>
                      <a:pt x="281" y="1445"/>
                    </a:lnTo>
                    <a:lnTo>
                      <a:pt x="305" y="1726"/>
                    </a:lnTo>
                    <a:lnTo>
                      <a:pt x="317" y="2014"/>
                    </a:lnTo>
                    <a:lnTo>
                      <a:pt x="323" y="2314"/>
                    </a:lnTo>
                    <a:lnTo>
                      <a:pt x="317" y="2608"/>
                    </a:lnTo>
                    <a:lnTo>
                      <a:pt x="305" y="2907"/>
                    </a:lnTo>
                    <a:lnTo>
                      <a:pt x="281" y="3201"/>
                    </a:lnTo>
                    <a:lnTo>
                      <a:pt x="257" y="3489"/>
                    </a:lnTo>
                    <a:lnTo>
                      <a:pt x="216" y="3777"/>
                    </a:lnTo>
                    <a:lnTo>
                      <a:pt x="174" y="4052"/>
                    </a:lnTo>
                    <a:lnTo>
                      <a:pt x="120" y="4316"/>
                    </a:lnTo>
                    <a:lnTo>
                      <a:pt x="132" y="4316"/>
                    </a:lnTo>
                    <a:lnTo>
                      <a:pt x="186" y="4052"/>
                    </a:lnTo>
                    <a:lnTo>
                      <a:pt x="228" y="3777"/>
                    </a:lnTo>
                    <a:lnTo>
                      <a:pt x="269" y="3489"/>
                    </a:lnTo>
                    <a:lnTo>
                      <a:pt x="293" y="3201"/>
                    </a:lnTo>
                    <a:lnTo>
                      <a:pt x="317" y="2907"/>
                    </a:lnTo>
                    <a:lnTo>
                      <a:pt x="329" y="2608"/>
                    </a:lnTo>
                    <a:lnTo>
                      <a:pt x="335" y="2314"/>
                    </a:lnTo>
                    <a:lnTo>
                      <a:pt x="329" y="2014"/>
                    </a:lnTo>
                    <a:lnTo>
                      <a:pt x="329" y="20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1" name="未知"/>
              <p:cNvSpPr>
                <a:spLocks/>
              </p:cNvSpPr>
              <p:nvPr userDrawn="1"/>
            </p:nvSpPr>
            <p:spPr bwMode="auto">
              <a:xfrm>
                <a:off x="3388" y="0"/>
                <a:ext cx="427" cy="4316"/>
              </a:xfrm>
              <a:custGeom>
                <a:avLst/>
                <a:gdLst>
                  <a:gd name="T0" fmla="*/ 413 w 425"/>
                  <a:gd name="T1" fmla="*/ 1924 h 4316"/>
                  <a:gd name="T2" fmla="*/ 395 w 425"/>
                  <a:gd name="T3" fmla="*/ 1690 h 4316"/>
                  <a:gd name="T4" fmla="*/ 365 w 425"/>
                  <a:gd name="T5" fmla="*/ 1457 h 4316"/>
                  <a:gd name="T6" fmla="*/ 329 w 425"/>
                  <a:gd name="T7" fmla="*/ 1229 h 4316"/>
                  <a:gd name="T8" fmla="*/ 281 w 425"/>
                  <a:gd name="T9" fmla="*/ 1001 h 4316"/>
                  <a:gd name="T10" fmla="*/ 227 w 425"/>
                  <a:gd name="T11" fmla="*/ 761 h 4316"/>
                  <a:gd name="T12" fmla="*/ 162 w 425"/>
                  <a:gd name="T13" fmla="*/ 522 h 4316"/>
                  <a:gd name="T14" fmla="*/ 90 w 425"/>
                  <a:gd name="T15" fmla="*/ 270 h 4316"/>
                  <a:gd name="T16" fmla="*/ 12 w 425"/>
                  <a:gd name="T17" fmla="*/ 0 h 4316"/>
                  <a:gd name="T18" fmla="*/ 0 w 425"/>
                  <a:gd name="T19" fmla="*/ 0 h 4316"/>
                  <a:gd name="T20" fmla="*/ 84 w 425"/>
                  <a:gd name="T21" fmla="*/ 270 h 4316"/>
                  <a:gd name="T22" fmla="*/ 156 w 425"/>
                  <a:gd name="T23" fmla="*/ 522 h 4316"/>
                  <a:gd name="T24" fmla="*/ 216 w 425"/>
                  <a:gd name="T25" fmla="*/ 767 h 4316"/>
                  <a:gd name="T26" fmla="*/ 275 w 425"/>
                  <a:gd name="T27" fmla="*/ 1001 h 4316"/>
                  <a:gd name="T28" fmla="*/ 317 w 425"/>
                  <a:gd name="T29" fmla="*/ 1235 h 4316"/>
                  <a:gd name="T30" fmla="*/ 353 w 425"/>
                  <a:gd name="T31" fmla="*/ 1463 h 4316"/>
                  <a:gd name="T32" fmla="*/ 383 w 425"/>
                  <a:gd name="T33" fmla="*/ 1690 h 4316"/>
                  <a:gd name="T34" fmla="*/ 401 w 425"/>
                  <a:gd name="T35" fmla="*/ 1924 h 4316"/>
                  <a:gd name="T36" fmla="*/ 413 w 425"/>
                  <a:gd name="T37" fmla="*/ 2188 h 4316"/>
                  <a:gd name="T38" fmla="*/ 407 w 425"/>
                  <a:gd name="T39" fmla="*/ 2458 h 4316"/>
                  <a:gd name="T40" fmla="*/ 395 w 425"/>
                  <a:gd name="T41" fmla="*/ 2733 h 4316"/>
                  <a:gd name="T42" fmla="*/ 365 w 425"/>
                  <a:gd name="T43" fmla="*/ 3021 h 4316"/>
                  <a:gd name="T44" fmla="*/ 329 w 425"/>
                  <a:gd name="T45" fmla="*/ 3321 h 4316"/>
                  <a:gd name="T46" fmla="*/ 275 w 425"/>
                  <a:gd name="T47" fmla="*/ 3639 h 4316"/>
                  <a:gd name="T48" fmla="*/ 204 w 425"/>
                  <a:gd name="T49" fmla="*/ 3968 h 4316"/>
                  <a:gd name="T50" fmla="*/ 126 w 425"/>
                  <a:gd name="T51" fmla="*/ 4316 h 4316"/>
                  <a:gd name="T52" fmla="*/ 138 w 425"/>
                  <a:gd name="T53" fmla="*/ 4316 h 4316"/>
                  <a:gd name="T54" fmla="*/ 216 w 425"/>
                  <a:gd name="T55" fmla="*/ 3968 h 4316"/>
                  <a:gd name="T56" fmla="*/ 287 w 425"/>
                  <a:gd name="T57" fmla="*/ 3639 h 4316"/>
                  <a:gd name="T58" fmla="*/ 341 w 425"/>
                  <a:gd name="T59" fmla="*/ 3321 h 4316"/>
                  <a:gd name="T60" fmla="*/ 377 w 425"/>
                  <a:gd name="T61" fmla="*/ 3021 h 4316"/>
                  <a:gd name="T62" fmla="*/ 407 w 425"/>
                  <a:gd name="T63" fmla="*/ 2733 h 4316"/>
                  <a:gd name="T64" fmla="*/ 419 w 425"/>
                  <a:gd name="T65" fmla="*/ 2458 h 4316"/>
                  <a:gd name="T66" fmla="*/ 425 w 425"/>
                  <a:gd name="T67" fmla="*/ 2188 h 4316"/>
                  <a:gd name="T68" fmla="*/ 413 w 425"/>
                  <a:gd name="T69" fmla="*/ 1924 h 4316"/>
                  <a:gd name="T70" fmla="*/ 413 w 425"/>
                  <a:gd name="T71" fmla="*/ 1924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5" h="4316">
                    <a:moveTo>
                      <a:pt x="413" y="1924"/>
                    </a:moveTo>
                    <a:lnTo>
                      <a:pt x="395" y="1690"/>
                    </a:lnTo>
                    <a:lnTo>
                      <a:pt x="365" y="1457"/>
                    </a:lnTo>
                    <a:lnTo>
                      <a:pt x="329" y="1229"/>
                    </a:lnTo>
                    <a:lnTo>
                      <a:pt x="281" y="1001"/>
                    </a:lnTo>
                    <a:lnTo>
                      <a:pt x="227" y="761"/>
                    </a:lnTo>
                    <a:lnTo>
                      <a:pt x="162" y="522"/>
                    </a:lnTo>
                    <a:lnTo>
                      <a:pt x="90" y="27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84" y="270"/>
                    </a:lnTo>
                    <a:lnTo>
                      <a:pt x="156" y="522"/>
                    </a:lnTo>
                    <a:lnTo>
                      <a:pt x="216" y="767"/>
                    </a:lnTo>
                    <a:lnTo>
                      <a:pt x="275" y="1001"/>
                    </a:lnTo>
                    <a:lnTo>
                      <a:pt x="317" y="1235"/>
                    </a:lnTo>
                    <a:lnTo>
                      <a:pt x="353" y="1463"/>
                    </a:lnTo>
                    <a:lnTo>
                      <a:pt x="383" y="1690"/>
                    </a:lnTo>
                    <a:lnTo>
                      <a:pt x="401" y="1924"/>
                    </a:lnTo>
                    <a:lnTo>
                      <a:pt x="413" y="2188"/>
                    </a:lnTo>
                    <a:lnTo>
                      <a:pt x="407" y="2458"/>
                    </a:lnTo>
                    <a:lnTo>
                      <a:pt x="395" y="2733"/>
                    </a:lnTo>
                    <a:lnTo>
                      <a:pt x="365" y="3021"/>
                    </a:lnTo>
                    <a:lnTo>
                      <a:pt x="329" y="3321"/>
                    </a:lnTo>
                    <a:lnTo>
                      <a:pt x="275" y="3639"/>
                    </a:lnTo>
                    <a:lnTo>
                      <a:pt x="204" y="3968"/>
                    </a:lnTo>
                    <a:lnTo>
                      <a:pt x="126" y="4316"/>
                    </a:lnTo>
                    <a:lnTo>
                      <a:pt x="138" y="4316"/>
                    </a:lnTo>
                    <a:lnTo>
                      <a:pt x="216" y="3968"/>
                    </a:lnTo>
                    <a:lnTo>
                      <a:pt x="287" y="3639"/>
                    </a:lnTo>
                    <a:lnTo>
                      <a:pt x="341" y="3321"/>
                    </a:lnTo>
                    <a:lnTo>
                      <a:pt x="377" y="3021"/>
                    </a:lnTo>
                    <a:lnTo>
                      <a:pt x="407" y="2733"/>
                    </a:lnTo>
                    <a:lnTo>
                      <a:pt x="419" y="2458"/>
                    </a:lnTo>
                    <a:lnTo>
                      <a:pt x="425" y="2188"/>
                    </a:lnTo>
                    <a:lnTo>
                      <a:pt x="413" y="1924"/>
                    </a:lnTo>
                    <a:lnTo>
                      <a:pt x="413" y="192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未知"/>
              <p:cNvSpPr>
                <a:spLocks/>
              </p:cNvSpPr>
              <p:nvPr userDrawn="1"/>
            </p:nvSpPr>
            <p:spPr bwMode="auto">
              <a:xfrm>
                <a:off x="3658" y="0"/>
                <a:ext cx="558" cy="4316"/>
              </a:xfrm>
              <a:custGeom>
                <a:avLst/>
                <a:gdLst>
                  <a:gd name="T0" fmla="*/ 556 w 556"/>
                  <a:gd name="T1" fmla="*/ 2020 h 4316"/>
                  <a:gd name="T2" fmla="*/ 538 w 556"/>
                  <a:gd name="T3" fmla="*/ 1732 h 4316"/>
                  <a:gd name="T4" fmla="*/ 503 w 556"/>
                  <a:gd name="T5" fmla="*/ 1445 h 4316"/>
                  <a:gd name="T6" fmla="*/ 455 w 556"/>
                  <a:gd name="T7" fmla="*/ 1175 h 4316"/>
                  <a:gd name="T8" fmla="*/ 395 w 556"/>
                  <a:gd name="T9" fmla="*/ 911 h 4316"/>
                  <a:gd name="T10" fmla="*/ 317 w 556"/>
                  <a:gd name="T11" fmla="*/ 659 h 4316"/>
                  <a:gd name="T12" fmla="*/ 228 w 556"/>
                  <a:gd name="T13" fmla="*/ 426 h 4316"/>
                  <a:gd name="T14" fmla="*/ 126 w 556"/>
                  <a:gd name="T15" fmla="*/ 204 h 4316"/>
                  <a:gd name="T16" fmla="*/ 12 w 556"/>
                  <a:gd name="T17" fmla="*/ 0 h 4316"/>
                  <a:gd name="T18" fmla="*/ 0 w 556"/>
                  <a:gd name="T19" fmla="*/ 0 h 4316"/>
                  <a:gd name="T20" fmla="*/ 114 w 556"/>
                  <a:gd name="T21" fmla="*/ 204 h 4316"/>
                  <a:gd name="T22" fmla="*/ 216 w 556"/>
                  <a:gd name="T23" fmla="*/ 426 h 4316"/>
                  <a:gd name="T24" fmla="*/ 305 w 556"/>
                  <a:gd name="T25" fmla="*/ 659 h 4316"/>
                  <a:gd name="T26" fmla="*/ 383 w 556"/>
                  <a:gd name="T27" fmla="*/ 911 h 4316"/>
                  <a:gd name="T28" fmla="*/ 443 w 556"/>
                  <a:gd name="T29" fmla="*/ 1175 h 4316"/>
                  <a:gd name="T30" fmla="*/ 491 w 556"/>
                  <a:gd name="T31" fmla="*/ 1445 h 4316"/>
                  <a:gd name="T32" fmla="*/ 526 w 556"/>
                  <a:gd name="T33" fmla="*/ 1732 h 4316"/>
                  <a:gd name="T34" fmla="*/ 544 w 556"/>
                  <a:gd name="T35" fmla="*/ 2020 h 4316"/>
                  <a:gd name="T36" fmla="*/ 544 w 556"/>
                  <a:gd name="T37" fmla="*/ 2326 h 4316"/>
                  <a:gd name="T38" fmla="*/ 532 w 556"/>
                  <a:gd name="T39" fmla="*/ 2632 h 4316"/>
                  <a:gd name="T40" fmla="*/ 503 w 556"/>
                  <a:gd name="T41" fmla="*/ 2931 h 4316"/>
                  <a:gd name="T42" fmla="*/ 455 w 556"/>
                  <a:gd name="T43" fmla="*/ 3225 h 4316"/>
                  <a:gd name="T44" fmla="*/ 389 w 556"/>
                  <a:gd name="T45" fmla="*/ 3513 h 4316"/>
                  <a:gd name="T46" fmla="*/ 311 w 556"/>
                  <a:gd name="T47" fmla="*/ 3788 h 4316"/>
                  <a:gd name="T48" fmla="*/ 216 w 556"/>
                  <a:gd name="T49" fmla="*/ 4058 h 4316"/>
                  <a:gd name="T50" fmla="*/ 102 w 556"/>
                  <a:gd name="T51" fmla="*/ 4316 h 4316"/>
                  <a:gd name="T52" fmla="*/ 114 w 556"/>
                  <a:gd name="T53" fmla="*/ 4316 h 4316"/>
                  <a:gd name="T54" fmla="*/ 228 w 556"/>
                  <a:gd name="T55" fmla="*/ 4058 h 4316"/>
                  <a:gd name="T56" fmla="*/ 323 w 556"/>
                  <a:gd name="T57" fmla="*/ 3788 h 4316"/>
                  <a:gd name="T58" fmla="*/ 401 w 556"/>
                  <a:gd name="T59" fmla="*/ 3513 h 4316"/>
                  <a:gd name="T60" fmla="*/ 467 w 556"/>
                  <a:gd name="T61" fmla="*/ 3225 h 4316"/>
                  <a:gd name="T62" fmla="*/ 515 w 556"/>
                  <a:gd name="T63" fmla="*/ 2931 h 4316"/>
                  <a:gd name="T64" fmla="*/ 544 w 556"/>
                  <a:gd name="T65" fmla="*/ 2632 h 4316"/>
                  <a:gd name="T66" fmla="*/ 556 w 556"/>
                  <a:gd name="T67" fmla="*/ 2326 h 4316"/>
                  <a:gd name="T68" fmla="*/ 556 w 556"/>
                  <a:gd name="T69" fmla="*/ 2020 h 4316"/>
                  <a:gd name="T70" fmla="*/ 556 w 556"/>
                  <a:gd name="T71" fmla="*/ 2020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56" h="4316">
                    <a:moveTo>
                      <a:pt x="556" y="2020"/>
                    </a:moveTo>
                    <a:lnTo>
                      <a:pt x="538" y="1732"/>
                    </a:lnTo>
                    <a:lnTo>
                      <a:pt x="503" y="1445"/>
                    </a:lnTo>
                    <a:lnTo>
                      <a:pt x="455" y="1175"/>
                    </a:lnTo>
                    <a:lnTo>
                      <a:pt x="395" y="911"/>
                    </a:lnTo>
                    <a:lnTo>
                      <a:pt x="317" y="659"/>
                    </a:lnTo>
                    <a:lnTo>
                      <a:pt x="228" y="426"/>
                    </a:lnTo>
                    <a:lnTo>
                      <a:pt x="126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14" y="204"/>
                    </a:lnTo>
                    <a:lnTo>
                      <a:pt x="216" y="426"/>
                    </a:lnTo>
                    <a:lnTo>
                      <a:pt x="305" y="659"/>
                    </a:lnTo>
                    <a:lnTo>
                      <a:pt x="383" y="911"/>
                    </a:lnTo>
                    <a:lnTo>
                      <a:pt x="443" y="1175"/>
                    </a:lnTo>
                    <a:lnTo>
                      <a:pt x="491" y="1445"/>
                    </a:lnTo>
                    <a:lnTo>
                      <a:pt x="526" y="1732"/>
                    </a:lnTo>
                    <a:lnTo>
                      <a:pt x="544" y="2020"/>
                    </a:lnTo>
                    <a:lnTo>
                      <a:pt x="544" y="2326"/>
                    </a:lnTo>
                    <a:lnTo>
                      <a:pt x="532" y="2632"/>
                    </a:lnTo>
                    <a:lnTo>
                      <a:pt x="503" y="2931"/>
                    </a:lnTo>
                    <a:lnTo>
                      <a:pt x="455" y="3225"/>
                    </a:lnTo>
                    <a:lnTo>
                      <a:pt x="389" y="3513"/>
                    </a:lnTo>
                    <a:lnTo>
                      <a:pt x="311" y="3788"/>
                    </a:lnTo>
                    <a:lnTo>
                      <a:pt x="216" y="4058"/>
                    </a:lnTo>
                    <a:lnTo>
                      <a:pt x="102" y="4316"/>
                    </a:lnTo>
                    <a:lnTo>
                      <a:pt x="114" y="4316"/>
                    </a:lnTo>
                    <a:lnTo>
                      <a:pt x="228" y="4058"/>
                    </a:lnTo>
                    <a:lnTo>
                      <a:pt x="323" y="3788"/>
                    </a:lnTo>
                    <a:lnTo>
                      <a:pt x="401" y="3513"/>
                    </a:lnTo>
                    <a:lnTo>
                      <a:pt x="467" y="3225"/>
                    </a:lnTo>
                    <a:lnTo>
                      <a:pt x="515" y="2931"/>
                    </a:lnTo>
                    <a:lnTo>
                      <a:pt x="544" y="2632"/>
                    </a:lnTo>
                    <a:lnTo>
                      <a:pt x="556" y="2326"/>
                    </a:lnTo>
                    <a:lnTo>
                      <a:pt x="556" y="2020"/>
                    </a:lnTo>
                    <a:lnTo>
                      <a:pt x="556" y="202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未知"/>
              <p:cNvSpPr>
                <a:spLocks/>
              </p:cNvSpPr>
              <p:nvPr userDrawn="1"/>
            </p:nvSpPr>
            <p:spPr bwMode="auto">
              <a:xfrm>
                <a:off x="3958" y="0"/>
                <a:ext cx="690" cy="4316"/>
              </a:xfrm>
              <a:custGeom>
                <a:avLst/>
                <a:gdLst>
                  <a:gd name="T0" fmla="*/ 688 w 688"/>
                  <a:gd name="T1" fmla="*/ 2086 h 4316"/>
                  <a:gd name="T2" fmla="*/ 670 w 688"/>
                  <a:gd name="T3" fmla="*/ 1810 h 4316"/>
                  <a:gd name="T4" fmla="*/ 634 w 688"/>
                  <a:gd name="T5" fmla="*/ 1541 h 4316"/>
                  <a:gd name="T6" fmla="*/ 574 w 688"/>
                  <a:gd name="T7" fmla="*/ 1271 h 4316"/>
                  <a:gd name="T8" fmla="*/ 497 w 688"/>
                  <a:gd name="T9" fmla="*/ 1007 h 4316"/>
                  <a:gd name="T10" fmla="*/ 401 w 688"/>
                  <a:gd name="T11" fmla="*/ 749 h 4316"/>
                  <a:gd name="T12" fmla="*/ 293 w 688"/>
                  <a:gd name="T13" fmla="*/ 492 h 4316"/>
                  <a:gd name="T14" fmla="*/ 162 w 688"/>
                  <a:gd name="T15" fmla="*/ 240 h 4316"/>
                  <a:gd name="T16" fmla="*/ 12 w 688"/>
                  <a:gd name="T17" fmla="*/ 0 h 4316"/>
                  <a:gd name="T18" fmla="*/ 0 w 688"/>
                  <a:gd name="T19" fmla="*/ 0 h 4316"/>
                  <a:gd name="T20" fmla="*/ 150 w 688"/>
                  <a:gd name="T21" fmla="*/ 240 h 4316"/>
                  <a:gd name="T22" fmla="*/ 281 w 688"/>
                  <a:gd name="T23" fmla="*/ 492 h 4316"/>
                  <a:gd name="T24" fmla="*/ 389 w 688"/>
                  <a:gd name="T25" fmla="*/ 749 h 4316"/>
                  <a:gd name="T26" fmla="*/ 485 w 688"/>
                  <a:gd name="T27" fmla="*/ 1007 h 4316"/>
                  <a:gd name="T28" fmla="*/ 562 w 688"/>
                  <a:gd name="T29" fmla="*/ 1271 h 4316"/>
                  <a:gd name="T30" fmla="*/ 622 w 688"/>
                  <a:gd name="T31" fmla="*/ 1541 h 4316"/>
                  <a:gd name="T32" fmla="*/ 658 w 688"/>
                  <a:gd name="T33" fmla="*/ 1810 h 4316"/>
                  <a:gd name="T34" fmla="*/ 676 w 688"/>
                  <a:gd name="T35" fmla="*/ 2086 h 4316"/>
                  <a:gd name="T36" fmla="*/ 676 w 688"/>
                  <a:gd name="T37" fmla="*/ 2368 h 4316"/>
                  <a:gd name="T38" fmla="*/ 658 w 688"/>
                  <a:gd name="T39" fmla="*/ 2650 h 4316"/>
                  <a:gd name="T40" fmla="*/ 616 w 688"/>
                  <a:gd name="T41" fmla="*/ 2931 h 4316"/>
                  <a:gd name="T42" fmla="*/ 556 w 688"/>
                  <a:gd name="T43" fmla="*/ 3213 h 4316"/>
                  <a:gd name="T44" fmla="*/ 473 w 688"/>
                  <a:gd name="T45" fmla="*/ 3495 h 4316"/>
                  <a:gd name="T46" fmla="*/ 371 w 688"/>
                  <a:gd name="T47" fmla="*/ 3777 h 4316"/>
                  <a:gd name="T48" fmla="*/ 251 w 688"/>
                  <a:gd name="T49" fmla="*/ 4046 h 4316"/>
                  <a:gd name="T50" fmla="*/ 114 w 688"/>
                  <a:gd name="T51" fmla="*/ 4316 h 4316"/>
                  <a:gd name="T52" fmla="*/ 126 w 688"/>
                  <a:gd name="T53" fmla="*/ 4316 h 4316"/>
                  <a:gd name="T54" fmla="*/ 263 w 688"/>
                  <a:gd name="T55" fmla="*/ 4046 h 4316"/>
                  <a:gd name="T56" fmla="*/ 383 w 688"/>
                  <a:gd name="T57" fmla="*/ 3777 h 4316"/>
                  <a:gd name="T58" fmla="*/ 485 w 688"/>
                  <a:gd name="T59" fmla="*/ 3495 h 4316"/>
                  <a:gd name="T60" fmla="*/ 568 w 688"/>
                  <a:gd name="T61" fmla="*/ 3219 h 4316"/>
                  <a:gd name="T62" fmla="*/ 628 w 688"/>
                  <a:gd name="T63" fmla="*/ 2937 h 4316"/>
                  <a:gd name="T64" fmla="*/ 670 w 688"/>
                  <a:gd name="T65" fmla="*/ 2656 h 4316"/>
                  <a:gd name="T66" fmla="*/ 688 w 688"/>
                  <a:gd name="T67" fmla="*/ 2368 h 4316"/>
                  <a:gd name="T68" fmla="*/ 688 w 688"/>
                  <a:gd name="T69" fmla="*/ 2086 h 4316"/>
                  <a:gd name="T70" fmla="*/ 688 w 688"/>
                  <a:gd name="T71" fmla="*/ 2086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8" h="4316">
                    <a:moveTo>
                      <a:pt x="688" y="2086"/>
                    </a:moveTo>
                    <a:lnTo>
                      <a:pt x="670" y="1810"/>
                    </a:lnTo>
                    <a:lnTo>
                      <a:pt x="634" y="1541"/>
                    </a:lnTo>
                    <a:lnTo>
                      <a:pt x="574" y="1271"/>
                    </a:lnTo>
                    <a:lnTo>
                      <a:pt x="497" y="1007"/>
                    </a:lnTo>
                    <a:lnTo>
                      <a:pt x="401" y="749"/>
                    </a:lnTo>
                    <a:lnTo>
                      <a:pt x="293" y="492"/>
                    </a:lnTo>
                    <a:lnTo>
                      <a:pt x="162" y="24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50" y="240"/>
                    </a:lnTo>
                    <a:lnTo>
                      <a:pt x="281" y="492"/>
                    </a:lnTo>
                    <a:lnTo>
                      <a:pt x="389" y="749"/>
                    </a:lnTo>
                    <a:lnTo>
                      <a:pt x="485" y="1007"/>
                    </a:lnTo>
                    <a:lnTo>
                      <a:pt x="562" y="1271"/>
                    </a:lnTo>
                    <a:lnTo>
                      <a:pt x="622" y="1541"/>
                    </a:lnTo>
                    <a:lnTo>
                      <a:pt x="658" y="1810"/>
                    </a:lnTo>
                    <a:lnTo>
                      <a:pt x="676" y="2086"/>
                    </a:lnTo>
                    <a:lnTo>
                      <a:pt x="676" y="2368"/>
                    </a:lnTo>
                    <a:lnTo>
                      <a:pt x="658" y="2650"/>
                    </a:lnTo>
                    <a:lnTo>
                      <a:pt x="616" y="2931"/>
                    </a:lnTo>
                    <a:lnTo>
                      <a:pt x="556" y="3213"/>
                    </a:lnTo>
                    <a:lnTo>
                      <a:pt x="473" y="3495"/>
                    </a:lnTo>
                    <a:lnTo>
                      <a:pt x="371" y="3777"/>
                    </a:lnTo>
                    <a:lnTo>
                      <a:pt x="251" y="4046"/>
                    </a:lnTo>
                    <a:lnTo>
                      <a:pt x="114" y="4316"/>
                    </a:lnTo>
                    <a:lnTo>
                      <a:pt x="126" y="4316"/>
                    </a:lnTo>
                    <a:lnTo>
                      <a:pt x="263" y="4046"/>
                    </a:lnTo>
                    <a:lnTo>
                      <a:pt x="383" y="3777"/>
                    </a:lnTo>
                    <a:lnTo>
                      <a:pt x="485" y="3495"/>
                    </a:lnTo>
                    <a:lnTo>
                      <a:pt x="568" y="3219"/>
                    </a:lnTo>
                    <a:lnTo>
                      <a:pt x="628" y="2937"/>
                    </a:lnTo>
                    <a:lnTo>
                      <a:pt x="670" y="2656"/>
                    </a:lnTo>
                    <a:lnTo>
                      <a:pt x="688" y="2368"/>
                    </a:lnTo>
                    <a:lnTo>
                      <a:pt x="688" y="2086"/>
                    </a:lnTo>
                    <a:lnTo>
                      <a:pt x="688" y="208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4" name="未知"/>
              <p:cNvSpPr>
                <a:spLocks/>
              </p:cNvSpPr>
              <p:nvPr userDrawn="1"/>
            </p:nvSpPr>
            <p:spPr bwMode="auto">
              <a:xfrm>
                <a:off x="4234" y="0"/>
                <a:ext cx="864" cy="4316"/>
              </a:xfrm>
              <a:custGeom>
                <a:avLst/>
                <a:gdLst>
                  <a:gd name="T0" fmla="*/ 855 w 861"/>
                  <a:gd name="T1" fmla="*/ 2128 h 4316"/>
                  <a:gd name="T2" fmla="*/ 831 w 861"/>
                  <a:gd name="T3" fmla="*/ 1834 h 4316"/>
                  <a:gd name="T4" fmla="*/ 808 w 861"/>
                  <a:gd name="T5" fmla="*/ 1684 h 4316"/>
                  <a:gd name="T6" fmla="*/ 784 w 861"/>
                  <a:gd name="T7" fmla="*/ 1541 h 4316"/>
                  <a:gd name="T8" fmla="*/ 748 w 861"/>
                  <a:gd name="T9" fmla="*/ 1397 h 4316"/>
                  <a:gd name="T10" fmla="*/ 712 w 861"/>
                  <a:gd name="T11" fmla="*/ 1253 h 4316"/>
                  <a:gd name="T12" fmla="*/ 664 w 861"/>
                  <a:gd name="T13" fmla="*/ 1115 h 4316"/>
                  <a:gd name="T14" fmla="*/ 610 w 861"/>
                  <a:gd name="T15" fmla="*/ 977 h 4316"/>
                  <a:gd name="T16" fmla="*/ 491 w 861"/>
                  <a:gd name="T17" fmla="*/ 719 h 4316"/>
                  <a:gd name="T18" fmla="*/ 353 w 861"/>
                  <a:gd name="T19" fmla="*/ 468 h 4316"/>
                  <a:gd name="T20" fmla="*/ 192 w 861"/>
                  <a:gd name="T21" fmla="*/ 228 h 4316"/>
                  <a:gd name="T22" fmla="*/ 12 w 861"/>
                  <a:gd name="T23" fmla="*/ 0 h 4316"/>
                  <a:gd name="T24" fmla="*/ 0 w 861"/>
                  <a:gd name="T25" fmla="*/ 0 h 4316"/>
                  <a:gd name="T26" fmla="*/ 180 w 861"/>
                  <a:gd name="T27" fmla="*/ 228 h 4316"/>
                  <a:gd name="T28" fmla="*/ 341 w 861"/>
                  <a:gd name="T29" fmla="*/ 468 h 4316"/>
                  <a:gd name="T30" fmla="*/ 479 w 861"/>
                  <a:gd name="T31" fmla="*/ 719 h 4316"/>
                  <a:gd name="T32" fmla="*/ 598 w 861"/>
                  <a:gd name="T33" fmla="*/ 983 h 4316"/>
                  <a:gd name="T34" fmla="*/ 652 w 861"/>
                  <a:gd name="T35" fmla="*/ 1121 h 4316"/>
                  <a:gd name="T36" fmla="*/ 700 w 861"/>
                  <a:gd name="T37" fmla="*/ 1259 h 4316"/>
                  <a:gd name="T38" fmla="*/ 736 w 861"/>
                  <a:gd name="T39" fmla="*/ 1403 h 4316"/>
                  <a:gd name="T40" fmla="*/ 772 w 861"/>
                  <a:gd name="T41" fmla="*/ 1547 h 4316"/>
                  <a:gd name="T42" fmla="*/ 802 w 861"/>
                  <a:gd name="T43" fmla="*/ 1690 h 4316"/>
                  <a:gd name="T44" fmla="*/ 819 w 861"/>
                  <a:gd name="T45" fmla="*/ 1834 h 4316"/>
                  <a:gd name="T46" fmla="*/ 837 w 861"/>
                  <a:gd name="T47" fmla="*/ 1984 h 4316"/>
                  <a:gd name="T48" fmla="*/ 843 w 861"/>
                  <a:gd name="T49" fmla="*/ 2128 h 4316"/>
                  <a:gd name="T50" fmla="*/ 849 w 861"/>
                  <a:gd name="T51" fmla="*/ 2278 h 4316"/>
                  <a:gd name="T52" fmla="*/ 843 w 861"/>
                  <a:gd name="T53" fmla="*/ 2428 h 4316"/>
                  <a:gd name="T54" fmla="*/ 831 w 861"/>
                  <a:gd name="T55" fmla="*/ 2572 h 4316"/>
                  <a:gd name="T56" fmla="*/ 819 w 861"/>
                  <a:gd name="T57" fmla="*/ 2721 h 4316"/>
                  <a:gd name="T58" fmla="*/ 796 w 861"/>
                  <a:gd name="T59" fmla="*/ 2865 h 4316"/>
                  <a:gd name="T60" fmla="*/ 766 w 861"/>
                  <a:gd name="T61" fmla="*/ 3015 h 4316"/>
                  <a:gd name="T62" fmla="*/ 724 w 861"/>
                  <a:gd name="T63" fmla="*/ 3159 h 4316"/>
                  <a:gd name="T64" fmla="*/ 682 w 861"/>
                  <a:gd name="T65" fmla="*/ 3303 h 4316"/>
                  <a:gd name="T66" fmla="*/ 586 w 861"/>
                  <a:gd name="T67" fmla="*/ 3567 h 4316"/>
                  <a:gd name="T68" fmla="*/ 473 w 861"/>
                  <a:gd name="T69" fmla="*/ 3824 h 4316"/>
                  <a:gd name="T70" fmla="*/ 335 w 861"/>
                  <a:gd name="T71" fmla="*/ 4076 h 4316"/>
                  <a:gd name="T72" fmla="*/ 180 w 861"/>
                  <a:gd name="T73" fmla="*/ 4316 h 4316"/>
                  <a:gd name="T74" fmla="*/ 192 w 861"/>
                  <a:gd name="T75" fmla="*/ 4316 h 4316"/>
                  <a:gd name="T76" fmla="*/ 347 w 861"/>
                  <a:gd name="T77" fmla="*/ 4076 h 4316"/>
                  <a:gd name="T78" fmla="*/ 485 w 861"/>
                  <a:gd name="T79" fmla="*/ 3824 h 4316"/>
                  <a:gd name="T80" fmla="*/ 598 w 861"/>
                  <a:gd name="T81" fmla="*/ 3573 h 4316"/>
                  <a:gd name="T82" fmla="*/ 694 w 861"/>
                  <a:gd name="T83" fmla="*/ 3309 h 4316"/>
                  <a:gd name="T84" fmla="*/ 736 w 861"/>
                  <a:gd name="T85" fmla="*/ 3165 h 4316"/>
                  <a:gd name="T86" fmla="*/ 778 w 861"/>
                  <a:gd name="T87" fmla="*/ 3021 h 4316"/>
                  <a:gd name="T88" fmla="*/ 808 w 861"/>
                  <a:gd name="T89" fmla="*/ 2871 h 4316"/>
                  <a:gd name="T90" fmla="*/ 831 w 861"/>
                  <a:gd name="T91" fmla="*/ 2727 h 4316"/>
                  <a:gd name="T92" fmla="*/ 843 w 861"/>
                  <a:gd name="T93" fmla="*/ 2578 h 4316"/>
                  <a:gd name="T94" fmla="*/ 855 w 861"/>
                  <a:gd name="T95" fmla="*/ 2428 h 4316"/>
                  <a:gd name="T96" fmla="*/ 861 w 861"/>
                  <a:gd name="T97" fmla="*/ 2278 h 4316"/>
                  <a:gd name="T98" fmla="*/ 855 w 861"/>
                  <a:gd name="T99" fmla="*/ 2128 h 4316"/>
                  <a:gd name="T100" fmla="*/ 855 w 861"/>
                  <a:gd name="T101" fmla="*/ 2128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1" h="4316">
                    <a:moveTo>
                      <a:pt x="855" y="2128"/>
                    </a:moveTo>
                    <a:lnTo>
                      <a:pt x="831" y="1834"/>
                    </a:lnTo>
                    <a:lnTo>
                      <a:pt x="808" y="1684"/>
                    </a:lnTo>
                    <a:lnTo>
                      <a:pt x="784" y="1541"/>
                    </a:lnTo>
                    <a:lnTo>
                      <a:pt x="748" y="1397"/>
                    </a:lnTo>
                    <a:lnTo>
                      <a:pt x="712" y="1253"/>
                    </a:lnTo>
                    <a:lnTo>
                      <a:pt x="664" y="1115"/>
                    </a:lnTo>
                    <a:lnTo>
                      <a:pt x="610" y="977"/>
                    </a:lnTo>
                    <a:lnTo>
                      <a:pt x="491" y="719"/>
                    </a:lnTo>
                    <a:lnTo>
                      <a:pt x="353" y="468"/>
                    </a:lnTo>
                    <a:lnTo>
                      <a:pt x="192" y="228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80" y="228"/>
                    </a:lnTo>
                    <a:lnTo>
                      <a:pt x="341" y="468"/>
                    </a:lnTo>
                    <a:lnTo>
                      <a:pt x="479" y="719"/>
                    </a:lnTo>
                    <a:lnTo>
                      <a:pt x="598" y="983"/>
                    </a:lnTo>
                    <a:lnTo>
                      <a:pt x="652" y="1121"/>
                    </a:lnTo>
                    <a:lnTo>
                      <a:pt x="700" y="1259"/>
                    </a:lnTo>
                    <a:lnTo>
                      <a:pt x="736" y="1403"/>
                    </a:lnTo>
                    <a:lnTo>
                      <a:pt x="772" y="1547"/>
                    </a:lnTo>
                    <a:lnTo>
                      <a:pt x="802" y="1690"/>
                    </a:lnTo>
                    <a:lnTo>
                      <a:pt x="819" y="1834"/>
                    </a:lnTo>
                    <a:lnTo>
                      <a:pt x="837" y="1984"/>
                    </a:lnTo>
                    <a:lnTo>
                      <a:pt x="843" y="2128"/>
                    </a:lnTo>
                    <a:lnTo>
                      <a:pt x="849" y="2278"/>
                    </a:lnTo>
                    <a:lnTo>
                      <a:pt x="843" y="2428"/>
                    </a:lnTo>
                    <a:lnTo>
                      <a:pt x="831" y="2572"/>
                    </a:lnTo>
                    <a:lnTo>
                      <a:pt x="819" y="2721"/>
                    </a:lnTo>
                    <a:lnTo>
                      <a:pt x="796" y="2865"/>
                    </a:lnTo>
                    <a:lnTo>
                      <a:pt x="766" y="3015"/>
                    </a:lnTo>
                    <a:lnTo>
                      <a:pt x="724" y="3159"/>
                    </a:lnTo>
                    <a:lnTo>
                      <a:pt x="682" y="3303"/>
                    </a:lnTo>
                    <a:lnTo>
                      <a:pt x="586" y="3567"/>
                    </a:lnTo>
                    <a:lnTo>
                      <a:pt x="473" y="3824"/>
                    </a:lnTo>
                    <a:lnTo>
                      <a:pt x="335" y="4076"/>
                    </a:lnTo>
                    <a:lnTo>
                      <a:pt x="180" y="4316"/>
                    </a:lnTo>
                    <a:lnTo>
                      <a:pt x="192" y="4316"/>
                    </a:lnTo>
                    <a:lnTo>
                      <a:pt x="347" y="4076"/>
                    </a:lnTo>
                    <a:lnTo>
                      <a:pt x="485" y="3824"/>
                    </a:lnTo>
                    <a:lnTo>
                      <a:pt x="598" y="3573"/>
                    </a:lnTo>
                    <a:lnTo>
                      <a:pt x="694" y="3309"/>
                    </a:lnTo>
                    <a:lnTo>
                      <a:pt x="736" y="3165"/>
                    </a:lnTo>
                    <a:lnTo>
                      <a:pt x="778" y="3021"/>
                    </a:lnTo>
                    <a:lnTo>
                      <a:pt x="808" y="2871"/>
                    </a:lnTo>
                    <a:lnTo>
                      <a:pt x="831" y="2727"/>
                    </a:lnTo>
                    <a:lnTo>
                      <a:pt x="843" y="2578"/>
                    </a:lnTo>
                    <a:lnTo>
                      <a:pt x="855" y="2428"/>
                    </a:lnTo>
                    <a:lnTo>
                      <a:pt x="861" y="2278"/>
                    </a:lnTo>
                    <a:lnTo>
                      <a:pt x="855" y="2128"/>
                    </a:lnTo>
                    <a:lnTo>
                      <a:pt x="855" y="212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5" name="未知"/>
              <p:cNvSpPr>
                <a:spLocks/>
              </p:cNvSpPr>
              <p:nvPr userDrawn="1"/>
            </p:nvSpPr>
            <p:spPr bwMode="auto">
              <a:xfrm>
                <a:off x="2111" y="0"/>
                <a:ext cx="150" cy="4316"/>
              </a:xfrm>
              <a:custGeom>
                <a:avLst/>
                <a:gdLst>
                  <a:gd name="T0" fmla="*/ 18 w 149"/>
                  <a:gd name="T1" fmla="*/ 1942 h 4316"/>
                  <a:gd name="T2" fmla="*/ 30 w 149"/>
                  <a:gd name="T3" fmla="*/ 1630 h 4316"/>
                  <a:gd name="T4" fmla="*/ 42 w 149"/>
                  <a:gd name="T5" fmla="*/ 1331 h 4316"/>
                  <a:gd name="T6" fmla="*/ 59 w 149"/>
                  <a:gd name="T7" fmla="*/ 1055 h 4316"/>
                  <a:gd name="T8" fmla="*/ 77 w 149"/>
                  <a:gd name="T9" fmla="*/ 791 h 4316"/>
                  <a:gd name="T10" fmla="*/ 83 w 149"/>
                  <a:gd name="T11" fmla="*/ 671 h 4316"/>
                  <a:gd name="T12" fmla="*/ 95 w 149"/>
                  <a:gd name="T13" fmla="*/ 557 h 4316"/>
                  <a:gd name="T14" fmla="*/ 107 w 149"/>
                  <a:gd name="T15" fmla="*/ 444 h 4316"/>
                  <a:gd name="T16" fmla="*/ 113 w 149"/>
                  <a:gd name="T17" fmla="*/ 342 h 4316"/>
                  <a:gd name="T18" fmla="*/ 125 w 149"/>
                  <a:gd name="T19" fmla="*/ 246 h 4316"/>
                  <a:gd name="T20" fmla="*/ 131 w 149"/>
                  <a:gd name="T21" fmla="*/ 156 h 4316"/>
                  <a:gd name="T22" fmla="*/ 143 w 149"/>
                  <a:gd name="T23" fmla="*/ 72 h 4316"/>
                  <a:gd name="T24" fmla="*/ 149 w 149"/>
                  <a:gd name="T25" fmla="*/ 0 h 4316"/>
                  <a:gd name="T26" fmla="*/ 137 w 149"/>
                  <a:gd name="T27" fmla="*/ 0 h 4316"/>
                  <a:gd name="T28" fmla="*/ 131 w 149"/>
                  <a:gd name="T29" fmla="*/ 72 h 4316"/>
                  <a:gd name="T30" fmla="*/ 119 w 149"/>
                  <a:gd name="T31" fmla="*/ 156 h 4316"/>
                  <a:gd name="T32" fmla="*/ 113 w 149"/>
                  <a:gd name="T33" fmla="*/ 246 h 4316"/>
                  <a:gd name="T34" fmla="*/ 101 w 149"/>
                  <a:gd name="T35" fmla="*/ 342 h 4316"/>
                  <a:gd name="T36" fmla="*/ 95 w 149"/>
                  <a:gd name="T37" fmla="*/ 444 h 4316"/>
                  <a:gd name="T38" fmla="*/ 83 w 149"/>
                  <a:gd name="T39" fmla="*/ 557 h 4316"/>
                  <a:gd name="T40" fmla="*/ 71 w 149"/>
                  <a:gd name="T41" fmla="*/ 671 h 4316"/>
                  <a:gd name="T42" fmla="*/ 65 w 149"/>
                  <a:gd name="T43" fmla="*/ 791 h 4316"/>
                  <a:gd name="T44" fmla="*/ 48 w 149"/>
                  <a:gd name="T45" fmla="*/ 1055 h 4316"/>
                  <a:gd name="T46" fmla="*/ 30 w 149"/>
                  <a:gd name="T47" fmla="*/ 1331 h 4316"/>
                  <a:gd name="T48" fmla="*/ 18 w 149"/>
                  <a:gd name="T49" fmla="*/ 1630 h 4316"/>
                  <a:gd name="T50" fmla="*/ 6 w 149"/>
                  <a:gd name="T51" fmla="*/ 1942 h 4316"/>
                  <a:gd name="T52" fmla="*/ 0 w 149"/>
                  <a:gd name="T53" fmla="*/ 2278 h 4316"/>
                  <a:gd name="T54" fmla="*/ 6 w 149"/>
                  <a:gd name="T55" fmla="*/ 2602 h 4316"/>
                  <a:gd name="T56" fmla="*/ 12 w 149"/>
                  <a:gd name="T57" fmla="*/ 2919 h 4316"/>
                  <a:gd name="T58" fmla="*/ 24 w 149"/>
                  <a:gd name="T59" fmla="*/ 3219 h 4316"/>
                  <a:gd name="T60" fmla="*/ 36 w 149"/>
                  <a:gd name="T61" fmla="*/ 3513 h 4316"/>
                  <a:gd name="T62" fmla="*/ 59 w 149"/>
                  <a:gd name="T63" fmla="*/ 3794 h 4316"/>
                  <a:gd name="T64" fmla="*/ 89 w 149"/>
                  <a:gd name="T65" fmla="*/ 4058 h 4316"/>
                  <a:gd name="T66" fmla="*/ 125 w 149"/>
                  <a:gd name="T67" fmla="*/ 4316 h 4316"/>
                  <a:gd name="T68" fmla="*/ 137 w 149"/>
                  <a:gd name="T69" fmla="*/ 4316 h 4316"/>
                  <a:gd name="T70" fmla="*/ 101 w 149"/>
                  <a:gd name="T71" fmla="*/ 4058 h 4316"/>
                  <a:gd name="T72" fmla="*/ 71 w 149"/>
                  <a:gd name="T73" fmla="*/ 3794 h 4316"/>
                  <a:gd name="T74" fmla="*/ 48 w 149"/>
                  <a:gd name="T75" fmla="*/ 3513 h 4316"/>
                  <a:gd name="T76" fmla="*/ 36 w 149"/>
                  <a:gd name="T77" fmla="*/ 3225 h 4316"/>
                  <a:gd name="T78" fmla="*/ 24 w 149"/>
                  <a:gd name="T79" fmla="*/ 2919 h 4316"/>
                  <a:gd name="T80" fmla="*/ 18 w 149"/>
                  <a:gd name="T81" fmla="*/ 2608 h 4316"/>
                  <a:gd name="T82" fmla="*/ 12 w 149"/>
                  <a:gd name="T83" fmla="*/ 2278 h 4316"/>
                  <a:gd name="T84" fmla="*/ 18 w 149"/>
                  <a:gd name="T85" fmla="*/ 1942 h 4316"/>
                  <a:gd name="T86" fmla="*/ 18 w 149"/>
                  <a:gd name="T87" fmla="*/ 1942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9" h="4316">
                    <a:moveTo>
                      <a:pt x="18" y="1942"/>
                    </a:moveTo>
                    <a:lnTo>
                      <a:pt x="30" y="1630"/>
                    </a:lnTo>
                    <a:lnTo>
                      <a:pt x="42" y="1331"/>
                    </a:lnTo>
                    <a:lnTo>
                      <a:pt x="59" y="1055"/>
                    </a:lnTo>
                    <a:lnTo>
                      <a:pt x="77" y="791"/>
                    </a:lnTo>
                    <a:lnTo>
                      <a:pt x="83" y="671"/>
                    </a:lnTo>
                    <a:lnTo>
                      <a:pt x="95" y="557"/>
                    </a:lnTo>
                    <a:lnTo>
                      <a:pt x="107" y="444"/>
                    </a:lnTo>
                    <a:lnTo>
                      <a:pt x="113" y="342"/>
                    </a:lnTo>
                    <a:lnTo>
                      <a:pt x="125" y="246"/>
                    </a:lnTo>
                    <a:lnTo>
                      <a:pt x="131" y="156"/>
                    </a:lnTo>
                    <a:lnTo>
                      <a:pt x="143" y="72"/>
                    </a:lnTo>
                    <a:lnTo>
                      <a:pt x="149" y="0"/>
                    </a:lnTo>
                    <a:lnTo>
                      <a:pt x="137" y="0"/>
                    </a:lnTo>
                    <a:lnTo>
                      <a:pt x="131" y="72"/>
                    </a:lnTo>
                    <a:lnTo>
                      <a:pt x="119" y="156"/>
                    </a:lnTo>
                    <a:lnTo>
                      <a:pt x="113" y="246"/>
                    </a:lnTo>
                    <a:lnTo>
                      <a:pt x="101" y="342"/>
                    </a:lnTo>
                    <a:lnTo>
                      <a:pt x="95" y="444"/>
                    </a:lnTo>
                    <a:lnTo>
                      <a:pt x="83" y="557"/>
                    </a:lnTo>
                    <a:lnTo>
                      <a:pt x="71" y="671"/>
                    </a:lnTo>
                    <a:lnTo>
                      <a:pt x="65" y="791"/>
                    </a:lnTo>
                    <a:lnTo>
                      <a:pt x="48" y="1055"/>
                    </a:lnTo>
                    <a:lnTo>
                      <a:pt x="30" y="1331"/>
                    </a:lnTo>
                    <a:lnTo>
                      <a:pt x="18" y="1630"/>
                    </a:lnTo>
                    <a:lnTo>
                      <a:pt x="6" y="1942"/>
                    </a:lnTo>
                    <a:lnTo>
                      <a:pt x="0" y="2278"/>
                    </a:lnTo>
                    <a:lnTo>
                      <a:pt x="6" y="2602"/>
                    </a:lnTo>
                    <a:lnTo>
                      <a:pt x="12" y="2919"/>
                    </a:lnTo>
                    <a:lnTo>
                      <a:pt x="24" y="3219"/>
                    </a:lnTo>
                    <a:lnTo>
                      <a:pt x="36" y="3513"/>
                    </a:lnTo>
                    <a:lnTo>
                      <a:pt x="59" y="3794"/>
                    </a:lnTo>
                    <a:lnTo>
                      <a:pt x="89" y="4058"/>
                    </a:lnTo>
                    <a:lnTo>
                      <a:pt x="125" y="4316"/>
                    </a:lnTo>
                    <a:lnTo>
                      <a:pt x="137" y="4316"/>
                    </a:lnTo>
                    <a:lnTo>
                      <a:pt x="101" y="4058"/>
                    </a:lnTo>
                    <a:lnTo>
                      <a:pt x="71" y="3794"/>
                    </a:lnTo>
                    <a:lnTo>
                      <a:pt x="48" y="3513"/>
                    </a:lnTo>
                    <a:lnTo>
                      <a:pt x="36" y="3225"/>
                    </a:lnTo>
                    <a:lnTo>
                      <a:pt x="24" y="2919"/>
                    </a:lnTo>
                    <a:lnTo>
                      <a:pt x="18" y="2608"/>
                    </a:lnTo>
                    <a:lnTo>
                      <a:pt x="12" y="2278"/>
                    </a:lnTo>
                    <a:lnTo>
                      <a:pt x="18" y="1942"/>
                    </a:lnTo>
                    <a:lnTo>
                      <a:pt x="18" y="194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6" name="未知"/>
              <p:cNvSpPr>
                <a:spLocks/>
              </p:cNvSpPr>
              <p:nvPr userDrawn="1"/>
            </p:nvSpPr>
            <p:spPr bwMode="auto">
              <a:xfrm>
                <a:off x="1679" y="0"/>
                <a:ext cx="300" cy="4316"/>
              </a:xfrm>
              <a:custGeom>
                <a:avLst/>
                <a:gdLst>
                  <a:gd name="T0" fmla="*/ 18 w 299"/>
                  <a:gd name="T1" fmla="*/ 2062 h 4316"/>
                  <a:gd name="T2" fmla="*/ 30 w 299"/>
                  <a:gd name="T3" fmla="*/ 1750 h 4316"/>
                  <a:gd name="T4" fmla="*/ 54 w 299"/>
                  <a:gd name="T5" fmla="*/ 1451 h 4316"/>
                  <a:gd name="T6" fmla="*/ 84 w 299"/>
                  <a:gd name="T7" fmla="*/ 1169 h 4316"/>
                  <a:gd name="T8" fmla="*/ 126 w 299"/>
                  <a:gd name="T9" fmla="*/ 899 h 4316"/>
                  <a:gd name="T10" fmla="*/ 162 w 299"/>
                  <a:gd name="T11" fmla="*/ 641 h 4316"/>
                  <a:gd name="T12" fmla="*/ 209 w 299"/>
                  <a:gd name="T13" fmla="*/ 408 h 4316"/>
                  <a:gd name="T14" fmla="*/ 251 w 299"/>
                  <a:gd name="T15" fmla="*/ 192 h 4316"/>
                  <a:gd name="T16" fmla="*/ 299 w 299"/>
                  <a:gd name="T17" fmla="*/ 0 h 4316"/>
                  <a:gd name="T18" fmla="*/ 287 w 299"/>
                  <a:gd name="T19" fmla="*/ 0 h 4316"/>
                  <a:gd name="T20" fmla="*/ 239 w 299"/>
                  <a:gd name="T21" fmla="*/ 192 h 4316"/>
                  <a:gd name="T22" fmla="*/ 198 w 299"/>
                  <a:gd name="T23" fmla="*/ 408 h 4316"/>
                  <a:gd name="T24" fmla="*/ 156 w 299"/>
                  <a:gd name="T25" fmla="*/ 641 h 4316"/>
                  <a:gd name="T26" fmla="*/ 114 w 299"/>
                  <a:gd name="T27" fmla="*/ 899 h 4316"/>
                  <a:gd name="T28" fmla="*/ 78 w 299"/>
                  <a:gd name="T29" fmla="*/ 1169 h 4316"/>
                  <a:gd name="T30" fmla="*/ 48 w 299"/>
                  <a:gd name="T31" fmla="*/ 1451 h 4316"/>
                  <a:gd name="T32" fmla="*/ 24 w 299"/>
                  <a:gd name="T33" fmla="*/ 1750 h 4316"/>
                  <a:gd name="T34" fmla="*/ 6 w 299"/>
                  <a:gd name="T35" fmla="*/ 2062 h 4316"/>
                  <a:gd name="T36" fmla="*/ 0 w 299"/>
                  <a:gd name="T37" fmla="*/ 2374 h 4316"/>
                  <a:gd name="T38" fmla="*/ 12 w 299"/>
                  <a:gd name="T39" fmla="*/ 2674 h 4316"/>
                  <a:gd name="T40" fmla="*/ 30 w 299"/>
                  <a:gd name="T41" fmla="*/ 2973 h 4316"/>
                  <a:gd name="T42" fmla="*/ 54 w 299"/>
                  <a:gd name="T43" fmla="*/ 3255 h 4316"/>
                  <a:gd name="T44" fmla="*/ 96 w 299"/>
                  <a:gd name="T45" fmla="*/ 3537 h 4316"/>
                  <a:gd name="T46" fmla="*/ 144 w 299"/>
                  <a:gd name="T47" fmla="*/ 3806 h 4316"/>
                  <a:gd name="T48" fmla="*/ 203 w 299"/>
                  <a:gd name="T49" fmla="*/ 4064 h 4316"/>
                  <a:gd name="T50" fmla="*/ 275 w 299"/>
                  <a:gd name="T51" fmla="*/ 4316 h 4316"/>
                  <a:gd name="T52" fmla="*/ 287 w 299"/>
                  <a:gd name="T53" fmla="*/ 4316 h 4316"/>
                  <a:gd name="T54" fmla="*/ 215 w 299"/>
                  <a:gd name="T55" fmla="*/ 4064 h 4316"/>
                  <a:gd name="T56" fmla="*/ 156 w 299"/>
                  <a:gd name="T57" fmla="*/ 3806 h 4316"/>
                  <a:gd name="T58" fmla="*/ 108 w 299"/>
                  <a:gd name="T59" fmla="*/ 3537 h 4316"/>
                  <a:gd name="T60" fmla="*/ 66 w 299"/>
                  <a:gd name="T61" fmla="*/ 3261 h 4316"/>
                  <a:gd name="T62" fmla="*/ 42 w 299"/>
                  <a:gd name="T63" fmla="*/ 2973 h 4316"/>
                  <a:gd name="T64" fmla="*/ 24 w 299"/>
                  <a:gd name="T65" fmla="*/ 2680 h 4316"/>
                  <a:gd name="T66" fmla="*/ 12 w 299"/>
                  <a:gd name="T67" fmla="*/ 2374 h 4316"/>
                  <a:gd name="T68" fmla="*/ 18 w 299"/>
                  <a:gd name="T69" fmla="*/ 2062 h 4316"/>
                  <a:gd name="T70" fmla="*/ 18 w 299"/>
                  <a:gd name="T71" fmla="*/ 2062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9" h="4316">
                    <a:moveTo>
                      <a:pt x="18" y="2062"/>
                    </a:moveTo>
                    <a:lnTo>
                      <a:pt x="30" y="1750"/>
                    </a:lnTo>
                    <a:lnTo>
                      <a:pt x="54" y="1451"/>
                    </a:lnTo>
                    <a:lnTo>
                      <a:pt x="84" y="1169"/>
                    </a:lnTo>
                    <a:lnTo>
                      <a:pt x="126" y="899"/>
                    </a:lnTo>
                    <a:lnTo>
                      <a:pt x="162" y="641"/>
                    </a:lnTo>
                    <a:lnTo>
                      <a:pt x="209" y="408"/>
                    </a:lnTo>
                    <a:lnTo>
                      <a:pt x="251" y="192"/>
                    </a:lnTo>
                    <a:lnTo>
                      <a:pt x="299" y="0"/>
                    </a:lnTo>
                    <a:lnTo>
                      <a:pt x="287" y="0"/>
                    </a:lnTo>
                    <a:lnTo>
                      <a:pt x="239" y="192"/>
                    </a:lnTo>
                    <a:lnTo>
                      <a:pt x="198" y="408"/>
                    </a:lnTo>
                    <a:lnTo>
                      <a:pt x="156" y="641"/>
                    </a:lnTo>
                    <a:lnTo>
                      <a:pt x="114" y="899"/>
                    </a:lnTo>
                    <a:lnTo>
                      <a:pt x="78" y="1169"/>
                    </a:lnTo>
                    <a:lnTo>
                      <a:pt x="48" y="1451"/>
                    </a:lnTo>
                    <a:lnTo>
                      <a:pt x="24" y="1750"/>
                    </a:lnTo>
                    <a:lnTo>
                      <a:pt x="6" y="2062"/>
                    </a:lnTo>
                    <a:lnTo>
                      <a:pt x="0" y="2374"/>
                    </a:lnTo>
                    <a:lnTo>
                      <a:pt x="12" y="2674"/>
                    </a:lnTo>
                    <a:lnTo>
                      <a:pt x="30" y="2973"/>
                    </a:lnTo>
                    <a:lnTo>
                      <a:pt x="54" y="3255"/>
                    </a:lnTo>
                    <a:lnTo>
                      <a:pt x="96" y="3537"/>
                    </a:lnTo>
                    <a:lnTo>
                      <a:pt x="144" y="3806"/>
                    </a:lnTo>
                    <a:lnTo>
                      <a:pt x="203" y="4064"/>
                    </a:lnTo>
                    <a:lnTo>
                      <a:pt x="275" y="4316"/>
                    </a:lnTo>
                    <a:lnTo>
                      <a:pt x="287" y="4316"/>
                    </a:lnTo>
                    <a:lnTo>
                      <a:pt x="215" y="4064"/>
                    </a:lnTo>
                    <a:lnTo>
                      <a:pt x="156" y="3806"/>
                    </a:lnTo>
                    <a:lnTo>
                      <a:pt x="108" y="3537"/>
                    </a:lnTo>
                    <a:lnTo>
                      <a:pt x="66" y="3261"/>
                    </a:lnTo>
                    <a:lnTo>
                      <a:pt x="42" y="2973"/>
                    </a:lnTo>
                    <a:lnTo>
                      <a:pt x="24" y="2680"/>
                    </a:lnTo>
                    <a:lnTo>
                      <a:pt x="12" y="2374"/>
                    </a:lnTo>
                    <a:lnTo>
                      <a:pt x="18" y="2062"/>
                    </a:lnTo>
                    <a:lnTo>
                      <a:pt x="18" y="206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7" name="未知"/>
              <p:cNvSpPr>
                <a:spLocks/>
              </p:cNvSpPr>
              <p:nvPr userDrawn="1"/>
            </p:nvSpPr>
            <p:spPr bwMode="auto">
              <a:xfrm>
                <a:off x="1278" y="0"/>
                <a:ext cx="425" cy="4316"/>
              </a:xfrm>
              <a:custGeom>
                <a:avLst/>
                <a:gdLst>
                  <a:gd name="T0" fmla="*/ 424 w 424"/>
                  <a:gd name="T1" fmla="*/ 0 h 4316"/>
                  <a:gd name="T2" fmla="*/ 412 w 424"/>
                  <a:gd name="T3" fmla="*/ 0 h 4316"/>
                  <a:gd name="T4" fmla="*/ 316 w 424"/>
                  <a:gd name="T5" fmla="*/ 222 h 4316"/>
                  <a:gd name="T6" fmla="*/ 239 w 424"/>
                  <a:gd name="T7" fmla="*/ 462 h 4316"/>
                  <a:gd name="T8" fmla="*/ 167 w 424"/>
                  <a:gd name="T9" fmla="*/ 707 h 4316"/>
                  <a:gd name="T10" fmla="*/ 107 w 424"/>
                  <a:gd name="T11" fmla="*/ 971 h 4316"/>
                  <a:gd name="T12" fmla="*/ 65 w 424"/>
                  <a:gd name="T13" fmla="*/ 1247 h 4316"/>
                  <a:gd name="T14" fmla="*/ 29 w 424"/>
                  <a:gd name="T15" fmla="*/ 1529 h 4316"/>
                  <a:gd name="T16" fmla="*/ 6 w 424"/>
                  <a:gd name="T17" fmla="*/ 1822 h 4316"/>
                  <a:gd name="T18" fmla="*/ 0 w 424"/>
                  <a:gd name="T19" fmla="*/ 2122 h 4316"/>
                  <a:gd name="T20" fmla="*/ 6 w 424"/>
                  <a:gd name="T21" fmla="*/ 2404 h 4316"/>
                  <a:gd name="T22" fmla="*/ 24 w 424"/>
                  <a:gd name="T23" fmla="*/ 2686 h 4316"/>
                  <a:gd name="T24" fmla="*/ 47 w 424"/>
                  <a:gd name="T25" fmla="*/ 2961 h 4316"/>
                  <a:gd name="T26" fmla="*/ 89 w 424"/>
                  <a:gd name="T27" fmla="*/ 3243 h 4316"/>
                  <a:gd name="T28" fmla="*/ 137 w 424"/>
                  <a:gd name="T29" fmla="*/ 3519 h 4316"/>
                  <a:gd name="T30" fmla="*/ 197 w 424"/>
                  <a:gd name="T31" fmla="*/ 3788 h 4316"/>
                  <a:gd name="T32" fmla="*/ 269 w 424"/>
                  <a:gd name="T33" fmla="*/ 4058 h 4316"/>
                  <a:gd name="T34" fmla="*/ 346 w 424"/>
                  <a:gd name="T35" fmla="*/ 4316 h 4316"/>
                  <a:gd name="T36" fmla="*/ 358 w 424"/>
                  <a:gd name="T37" fmla="*/ 4316 h 4316"/>
                  <a:gd name="T38" fmla="*/ 281 w 424"/>
                  <a:gd name="T39" fmla="*/ 4058 h 4316"/>
                  <a:gd name="T40" fmla="*/ 209 w 424"/>
                  <a:gd name="T41" fmla="*/ 3788 h 4316"/>
                  <a:gd name="T42" fmla="*/ 149 w 424"/>
                  <a:gd name="T43" fmla="*/ 3519 h 4316"/>
                  <a:gd name="T44" fmla="*/ 101 w 424"/>
                  <a:gd name="T45" fmla="*/ 3243 h 4316"/>
                  <a:gd name="T46" fmla="*/ 59 w 424"/>
                  <a:gd name="T47" fmla="*/ 2961 h 4316"/>
                  <a:gd name="T48" fmla="*/ 35 w 424"/>
                  <a:gd name="T49" fmla="*/ 2686 h 4316"/>
                  <a:gd name="T50" fmla="*/ 18 w 424"/>
                  <a:gd name="T51" fmla="*/ 2404 h 4316"/>
                  <a:gd name="T52" fmla="*/ 12 w 424"/>
                  <a:gd name="T53" fmla="*/ 2122 h 4316"/>
                  <a:gd name="T54" fmla="*/ 18 w 424"/>
                  <a:gd name="T55" fmla="*/ 1822 h 4316"/>
                  <a:gd name="T56" fmla="*/ 41 w 424"/>
                  <a:gd name="T57" fmla="*/ 1529 h 4316"/>
                  <a:gd name="T58" fmla="*/ 71 w 424"/>
                  <a:gd name="T59" fmla="*/ 1247 h 4316"/>
                  <a:gd name="T60" fmla="*/ 119 w 424"/>
                  <a:gd name="T61" fmla="*/ 971 h 4316"/>
                  <a:gd name="T62" fmla="*/ 179 w 424"/>
                  <a:gd name="T63" fmla="*/ 707 h 4316"/>
                  <a:gd name="T64" fmla="*/ 245 w 424"/>
                  <a:gd name="T65" fmla="*/ 462 h 4316"/>
                  <a:gd name="T66" fmla="*/ 328 w 424"/>
                  <a:gd name="T67" fmla="*/ 222 h 4316"/>
                  <a:gd name="T68" fmla="*/ 424 w 424"/>
                  <a:gd name="T69" fmla="*/ 0 h 4316"/>
                  <a:gd name="T70" fmla="*/ 424 w 424"/>
                  <a:gd name="T71" fmla="*/ 0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4" h="4316">
                    <a:moveTo>
                      <a:pt x="424" y="0"/>
                    </a:moveTo>
                    <a:lnTo>
                      <a:pt x="412" y="0"/>
                    </a:lnTo>
                    <a:lnTo>
                      <a:pt x="316" y="222"/>
                    </a:lnTo>
                    <a:lnTo>
                      <a:pt x="239" y="462"/>
                    </a:lnTo>
                    <a:lnTo>
                      <a:pt x="167" y="707"/>
                    </a:lnTo>
                    <a:lnTo>
                      <a:pt x="107" y="971"/>
                    </a:lnTo>
                    <a:lnTo>
                      <a:pt x="65" y="1247"/>
                    </a:lnTo>
                    <a:lnTo>
                      <a:pt x="29" y="1529"/>
                    </a:lnTo>
                    <a:lnTo>
                      <a:pt x="6" y="1822"/>
                    </a:lnTo>
                    <a:lnTo>
                      <a:pt x="0" y="2122"/>
                    </a:lnTo>
                    <a:lnTo>
                      <a:pt x="6" y="2404"/>
                    </a:lnTo>
                    <a:lnTo>
                      <a:pt x="24" y="2686"/>
                    </a:lnTo>
                    <a:lnTo>
                      <a:pt x="47" y="2961"/>
                    </a:lnTo>
                    <a:lnTo>
                      <a:pt x="89" y="3243"/>
                    </a:lnTo>
                    <a:lnTo>
                      <a:pt x="137" y="3519"/>
                    </a:lnTo>
                    <a:lnTo>
                      <a:pt x="197" y="3788"/>
                    </a:lnTo>
                    <a:lnTo>
                      <a:pt x="269" y="4058"/>
                    </a:lnTo>
                    <a:lnTo>
                      <a:pt x="346" y="4316"/>
                    </a:lnTo>
                    <a:lnTo>
                      <a:pt x="358" y="4316"/>
                    </a:lnTo>
                    <a:lnTo>
                      <a:pt x="281" y="4058"/>
                    </a:lnTo>
                    <a:lnTo>
                      <a:pt x="209" y="3788"/>
                    </a:lnTo>
                    <a:lnTo>
                      <a:pt x="149" y="3519"/>
                    </a:lnTo>
                    <a:lnTo>
                      <a:pt x="101" y="3243"/>
                    </a:lnTo>
                    <a:lnTo>
                      <a:pt x="59" y="2961"/>
                    </a:lnTo>
                    <a:lnTo>
                      <a:pt x="35" y="2686"/>
                    </a:lnTo>
                    <a:lnTo>
                      <a:pt x="18" y="2404"/>
                    </a:lnTo>
                    <a:lnTo>
                      <a:pt x="12" y="2122"/>
                    </a:lnTo>
                    <a:lnTo>
                      <a:pt x="18" y="1822"/>
                    </a:lnTo>
                    <a:lnTo>
                      <a:pt x="41" y="1529"/>
                    </a:lnTo>
                    <a:lnTo>
                      <a:pt x="71" y="1247"/>
                    </a:lnTo>
                    <a:lnTo>
                      <a:pt x="119" y="971"/>
                    </a:lnTo>
                    <a:lnTo>
                      <a:pt x="179" y="707"/>
                    </a:lnTo>
                    <a:lnTo>
                      <a:pt x="245" y="462"/>
                    </a:lnTo>
                    <a:lnTo>
                      <a:pt x="328" y="222"/>
                    </a:lnTo>
                    <a:lnTo>
                      <a:pt x="424" y="0"/>
                    </a:lnTo>
                    <a:lnTo>
                      <a:pt x="4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8" name="未知"/>
              <p:cNvSpPr>
                <a:spLocks/>
              </p:cNvSpPr>
              <p:nvPr userDrawn="1"/>
            </p:nvSpPr>
            <p:spPr bwMode="auto">
              <a:xfrm>
                <a:off x="840" y="0"/>
                <a:ext cx="575" cy="4316"/>
              </a:xfrm>
              <a:custGeom>
                <a:avLst/>
                <a:gdLst>
                  <a:gd name="T0" fmla="*/ 12 w 574"/>
                  <a:gd name="T1" fmla="*/ 2146 h 4316"/>
                  <a:gd name="T2" fmla="*/ 24 w 574"/>
                  <a:gd name="T3" fmla="*/ 1846 h 4316"/>
                  <a:gd name="T4" fmla="*/ 54 w 574"/>
                  <a:gd name="T5" fmla="*/ 1559 h 4316"/>
                  <a:gd name="T6" fmla="*/ 96 w 574"/>
                  <a:gd name="T7" fmla="*/ 1277 h 4316"/>
                  <a:gd name="T8" fmla="*/ 162 w 574"/>
                  <a:gd name="T9" fmla="*/ 1001 h 4316"/>
                  <a:gd name="T10" fmla="*/ 239 w 574"/>
                  <a:gd name="T11" fmla="*/ 731 h 4316"/>
                  <a:gd name="T12" fmla="*/ 335 w 574"/>
                  <a:gd name="T13" fmla="*/ 480 h 4316"/>
                  <a:gd name="T14" fmla="*/ 449 w 574"/>
                  <a:gd name="T15" fmla="*/ 234 h 4316"/>
                  <a:gd name="T16" fmla="*/ 574 w 574"/>
                  <a:gd name="T17" fmla="*/ 0 h 4316"/>
                  <a:gd name="T18" fmla="*/ 562 w 574"/>
                  <a:gd name="T19" fmla="*/ 0 h 4316"/>
                  <a:gd name="T20" fmla="*/ 437 w 574"/>
                  <a:gd name="T21" fmla="*/ 234 h 4316"/>
                  <a:gd name="T22" fmla="*/ 323 w 574"/>
                  <a:gd name="T23" fmla="*/ 480 h 4316"/>
                  <a:gd name="T24" fmla="*/ 227 w 574"/>
                  <a:gd name="T25" fmla="*/ 737 h 4316"/>
                  <a:gd name="T26" fmla="*/ 150 w 574"/>
                  <a:gd name="T27" fmla="*/ 1001 h 4316"/>
                  <a:gd name="T28" fmla="*/ 84 w 574"/>
                  <a:gd name="T29" fmla="*/ 1277 h 4316"/>
                  <a:gd name="T30" fmla="*/ 42 w 574"/>
                  <a:gd name="T31" fmla="*/ 1559 h 4316"/>
                  <a:gd name="T32" fmla="*/ 12 w 574"/>
                  <a:gd name="T33" fmla="*/ 1852 h 4316"/>
                  <a:gd name="T34" fmla="*/ 0 w 574"/>
                  <a:gd name="T35" fmla="*/ 2146 h 4316"/>
                  <a:gd name="T36" fmla="*/ 6 w 574"/>
                  <a:gd name="T37" fmla="*/ 2434 h 4316"/>
                  <a:gd name="T38" fmla="*/ 30 w 574"/>
                  <a:gd name="T39" fmla="*/ 2715 h 4316"/>
                  <a:gd name="T40" fmla="*/ 66 w 574"/>
                  <a:gd name="T41" fmla="*/ 2997 h 4316"/>
                  <a:gd name="T42" fmla="*/ 120 w 574"/>
                  <a:gd name="T43" fmla="*/ 3273 h 4316"/>
                  <a:gd name="T44" fmla="*/ 191 w 574"/>
                  <a:gd name="T45" fmla="*/ 3549 h 4316"/>
                  <a:gd name="T46" fmla="*/ 275 w 574"/>
                  <a:gd name="T47" fmla="*/ 3812 h 4316"/>
                  <a:gd name="T48" fmla="*/ 371 w 574"/>
                  <a:gd name="T49" fmla="*/ 4070 h 4316"/>
                  <a:gd name="T50" fmla="*/ 484 w 574"/>
                  <a:gd name="T51" fmla="*/ 4316 h 4316"/>
                  <a:gd name="T52" fmla="*/ 496 w 574"/>
                  <a:gd name="T53" fmla="*/ 4316 h 4316"/>
                  <a:gd name="T54" fmla="*/ 383 w 574"/>
                  <a:gd name="T55" fmla="*/ 4070 h 4316"/>
                  <a:gd name="T56" fmla="*/ 287 w 574"/>
                  <a:gd name="T57" fmla="*/ 3812 h 4316"/>
                  <a:gd name="T58" fmla="*/ 203 w 574"/>
                  <a:gd name="T59" fmla="*/ 3549 h 4316"/>
                  <a:gd name="T60" fmla="*/ 132 w 574"/>
                  <a:gd name="T61" fmla="*/ 3273 h 4316"/>
                  <a:gd name="T62" fmla="*/ 78 w 574"/>
                  <a:gd name="T63" fmla="*/ 2997 h 4316"/>
                  <a:gd name="T64" fmla="*/ 42 w 574"/>
                  <a:gd name="T65" fmla="*/ 2715 h 4316"/>
                  <a:gd name="T66" fmla="*/ 18 w 574"/>
                  <a:gd name="T67" fmla="*/ 2434 h 4316"/>
                  <a:gd name="T68" fmla="*/ 12 w 574"/>
                  <a:gd name="T69" fmla="*/ 2146 h 4316"/>
                  <a:gd name="T70" fmla="*/ 12 w 574"/>
                  <a:gd name="T71" fmla="*/ 2146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4" h="4316">
                    <a:moveTo>
                      <a:pt x="12" y="2146"/>
                    </a:moveTo>
                    <a:lnTo>
                      <a:pt x="24" y="1846"/>
                    </a:lnTo>
                    <a:lnTo>
                      <a:pt x="54" y="1559"/>
                    </a:lnTo>
                    <a:lnTo>
                      <a:pt x="96" y="1277"/>
                    </a:lnTo>
                    <a:lnTo>
                      <a:pt x="162" y="1001"/>
                    </a:lnTo>
                    <a:lnTo>
                      <a:pt x="239" y="731"/>
                    </a:lnTo>
                    <a:lnTo>
                      <a:pt x="335" y="480"/>
                    </a:lnTo>
                    <a:lnTo>
                      <a:pt x="449" y="234"/>
                    </a:lnTo>
                    <a:lnTo>
                      <a:pt x="574" y="0"/>
                    </a:lnTo>
                    <a:lnTo>
                      <a:pt x="562" y="0"/>
                    </a:lnTo>
                    <a:lnTo>
                      <a:pt x="437" y="234"/>
                    </a:lnTo>
                    <a:lnTo>
                      <a:pt x="323" y="480"/>
                    </a:lnTo>
                    <a:lnTo>
                      <a:pt x="227" y="737"/>
                    </a:lnTo>
                    <a:lnTo>
                      <a:pt x="150" y="1001"/>
                    </a:lnTo>
                    <a:lnTo>
                      <a:pt x="84" y="1277"/>
                    </a:lnTo>
                    <a:lnTo>
                      <a:pt x="42" y="1559"/>
                    </a:lnTo>
                    <a:lnTo>
                      <a:pt x="12" y="1852"/>
                    </a:lnTo>
                    <a:lnTo>
                      <a:pt x="0" y="2146"/>
                    </a:lnTo>
                    <a:lnTo>
                      <a:pt x="6" y="2434"/>
                    </a:lnTo>
                    <a:lnTo>
                      <a:pt x="30" y="2715"/>
                    </a:lnTo>
                    <a:lnTo>
                      <a:pt x="66" y="2997"/>
                    </a:lnTo>
                    <a:lnTo>
                      <a:pt x="120" y="3273"/>
                    </a:lnTo>
                    <a:lnTo>
                      <a:pt x="191" y="3549"/>
                    </a:lnTo>
                    <a:lnTo>
                      <a:pt x="275" y="3812"/>
                    </a:lnTo>
                    <a:lnTo>
                      <a:pt x="371" y="4070"/>
                    </a:lnTo>
                    <a:lnTo>
                      <a:pt x="484" y="4316"/>
                    </a:lnTo>
                    <a:lnTo>
                      <a:pt x="496" y="4316"/>
                    </a:lnTo>
                    <a:lnTo>
                      <a:pt x="383" y="4070"/>
                    </a:lnTo>
                    <a:lnTo>
                      <a:pt x="287" y="3812"/>
                    </a:lnTo>
                    <a:lnTo>
                      <a:pt x="203" y="3549"/>
                    </a:lnTo>
                    <a:lnTo>
                      <a:pt x="132" y="3273"/>
                    </a:lnTo>
                    <a:lnTo>
                      <a:pt x="78" y="2997"/>
                    </a:lnTo>
                    <a:lnTo>
                      <a:pt x="42" y="2715"/>
                    </a:lnTo>
                    <a:lnTo>
                      <a:pt x="18" y="2434"/>
                    </a:lnTo>
                    <a:lnTo>
                      <a:pt x="12" y="2146"/>
                    </a:lnTo>
                    <a:lnTo>
                      <a:pt x="12" y="214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9" name="未知"/>
              <p:cNvSpPr>
                <a:spLocks/>
              </p:cNvSpPr>
              <p:nvPr userDrawn="1"/>
            </p:nvSpPr>
            <p:spPr bwMode="auto">
              <a:xfrm>
                <a:off x="414" y="0"/>
                <a:ext cx="737" cy="4316"/>
              </a:xfrm>
              <a:custGeom>
                <a:avLst/>
                <a:gdLst>
                  <a:gd name="T0" fmla="*/ 12 w 735"/>
                  <a:gd name="T1" fmla="*/ 2098 h 4316"/>
                  <a:gd name="T2" fmla="*/ 29 w 735"/>
                  <a:gd name="T3" fmla="*/ 1798 h 4316"/>
                  <a:gd name="T4" fmla="*/ 71 w 735"/>
                  <a:gd name="T5" fmla="*/ 1505 h 4316"/>
                  <a:gd name="T6" fmla="*/ 131 w 735"/>
                  <a:gd name="T7" fmla="*/ 1223 h 4316"/>
                  <a:gd name="T8" fmla="*/ 215 w 735"/>
                  <a:gd name="T9" fmla="*/ 941 h 4316"/>
                  <a:gd name="T10" fmla="*/ 316 w 735"/>
                  <a:gd name="T11" fmla="*/ 689 h 4316"/>
                  <a:gd name="T12" fmla="*/ 442 w 735"/>
                  <a:gd name="T13" fmla="*/ 444 h 4316"/>
                  <a:gd name="T14" fmla="*/ 580 w 735"/>
                  <a:gd name="T15" fmla="*/ 216 h 4316"/>
                  <a:gd name="T16" fmla="*/ 735 w 735"/>
                  <a:gd name="T17" fmla="*/ 0 h 4316"/>
                  <a:gd name="T18" fmla="*/ 723 w 735"/>
                  <a:gd name="T19" fmla="*/ 0 h 4316"/>
                  <a:gd name="T20" fmla="*/ 568 w 735"/>
                  <a:gd name="T21" fmla="*/ 210 h 4316"/>
                  <a:gd name="T22" fmla="*/ 430 w 735"/>
                  <a:gd name="T23" fmla="*/ 438 h 4316"/>
                  <a:gd name="T24" fmla="*/ 311 w 735"/>
                  <a:gd name="T25" fmla="*/ 683 h 4316"/>
                  <a:gd name="T26" fmla="*/ 209 w 735"/>
                  <a:gd name="T27" fmla="*/ 941 h 4316"/>
                  <a:gd name="T28" fmla="*/ 125 w 735"/>
                  <a:gd name="T29" fmla="*/ 1217 h 4316"/>
                  <a:gd name="T30" fmla="*/ 59 w 735"/>
                  <a:gd name="T31" fmla="*/ 1505 h 4316"/>
                  <a:gd name="T32" fmla="*/ 18 w 735"/>
                  <a:gd name="T33" fmla="*/ 1798 h 4316"/>
                  <a:gd name="T34" fmla="*/ 0 w 735"/>
                  <a:gd name="T35" fmla="*/ 2098 h 4316"/>
                  <a:gd name="T36" fmla="*/ 6 w 735"/>
                  <a:gd name="T37" fmla="*/ 2404 h 4316"/>
                  <a:gd name="T38" fmla="*/ 29 w 735"/>
                  <a:gd name="T39" fmla="*/ 2709 h 4316"/>
                  <a:gd name="T40" fmla="*/ 77 w 735"/>
                  <a:gd name="T41" fmla="*/ 3015 h 4316"/>
                  <a:gd name="T42" fmla="*/ 149 w 735"/>
                  <a:gd name="T43" fmla="*/ 3315 h 4316"/>
                  <a:gd name="T44" fmla="*/ 227 w 735"/>
                  <a:gd name="T45" fmla="*/ 3573 h 4316"/>
                  <a:gd name="T46" fmla="*/ 316 w 735"/>
                  <a:gd name="T47" fmla="*/ 3824 h 4316"/>
                  <a:gd name="T48" fmla="*/ 424 w 735"/>
                  <a:gd name="T49" fmla="*/ 4076 h 4316"/>
                  <a:gd name="T50" fmla="*/ 544 w 735"/>
                  <a:gd name="T51" fmla="*/ 4316 h 4316"/>
                  <a:gd name="T52" fmla="*/ 556 w 735"/>
                  <a:gd name="T53" fmla="*/ 4316 h 4316"/>
                  <a:gd name="T54" fmla="*/ 436 w 735"/>
                  <a:gd name="T55" fmla="*/ 4076 h 4316"/>
                  <a:gd name="T56" fmla="*/ 328 w 735"/>
                  <a:gd name="T57" fmla="*/ 3824 h 4316"/>
                  <a:gd name="T58" fmla="*/ 239 w 735"/>
                  <a:gd name="T59" fmla="*/ 3573 h 4316"/>
                  <a:gd name="T60" fmla="*/ 161 w 735"/>
                  <a:gd name="T61" fmla="*/ 3315 h 4316"/>
                  <a:gd name="T62" fmla="*/ 89 w 735"/>
                  <a:gd name="T63" fmla="*/ 3015 h 4316"/>
                  <a:gd name="T64" fmla="*/ 41 w 735"/>
                  <a:gd name="T65" fmla="*/ 2709 h 4316"/>
                  <a:gd name="T66" fmla="*/ 18 w 735"/>
                  <a:gd name="T67" fmla="*/ 2404 h 4316"/>
                  <a:gd name="T68" fmla="*/ 12 w 735"/>
                  <a:gd name="T69" fmla="*/ 2098 h 4316"/>
                  <a:gd name="T70" fmla="*/ 12 w 735"/>
                  <a:gd name="T71" fmla="*/ 2098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35" h="4316">
                    <a:moveTo>
                      <a:pt x="12" y="2098"/>
                    </a:moveTo>
                    <a:lnTo>
                      <a:pt x="29" y="1798"/>
                    </a:lnTo>
                    <a:lnTo>
                      <a:pt x="71" y="1505"/>
                    </a:lnTo>
                    <a:lnTo>
                      <a:pt x="131" y="1223"/>
                    </a:lnTo>
                    <a:lnTo>
                      <a:pt x="215" y="941"/>
                    </a:lnTo>
                    <a:lnTo>
                      <a:pt x="316" y="689"/>
                    </a:lnTo>
                    <a:lnTo>
                      <a:pt x="442" y="444"/>
                    </a:lnTo>
                    <a:lnTo>
                      <a:pt x="580" y="216"/>
                    </a:lnTo>
                    <a:lnTo>
                      <a:pt x="735" y="0"/>
                    </a:lnTo>
                    <a:lnTo>
                      <a:pt x="723" y="0"/>
                    </a:lnTo>
                    <a:lnTo>
                      <a:pt x="568" y="210"/>
                    </a:lnTo>
                    <a:lnTo>
                      <a:pt x="430" y="438"/>
                    </a:lnTo>
                    <a:lnTo>
                      <a:pt x="311" y="683"/>
                    </a:lnTo>
                    <a:lnTo>
                      <a:pt x="209" y="941"/>
                    </a:lnTo>
                    <a:lnTo>
                      <a:pt x="125" y="1217"/>
                    </a:lnTo>
                    <a:lnTo>
                      <a:pt x="59" y="1505"/>
                    </a:lnTo>
                    <a:lnTo>
                      <a:pt x="18" y="1798"/>
                    </a:lnTo>
                    <a:lnTo>
                      <a:pt x="0" y="2098"/>
                    </a:lnTo>
                    <a:lnTo>
                      <a:pt x="6" y="2404"/>
                    </a:lnTo>
                    <a:lnTo>
                      <a:pt x="29" y="2709"/>
                    </a:lnTo>
                    <a:lnTo>
                      <a:pt x="77" y="3015"/>
                    </a:lnTo>
                    <a:lnTo>
                      <a:pt x="149" y="3315"/>
                    </a:lnTo>
                    <a:lnTo>
                      <a:pt x="227" y="3573"/>
                    </a:lnTo>
                    <a:lnTo>
                      <a:pt x="316" y="3824"/>
                    </a:lnTo>
                    <a:lnTo>
                      <a:pt x="424" y="4076"/>
                    </a:lnTo>
                    <a:lnTo>
                      <a:pt x="544" y="4316"/>
                    </a:lnTo>
                    <a:lnTo>
                      <a:pt x="556" y="4316"/>
                    </a:lnTo>
                    <a:lnTo>
                      <a:pt x="436" y="4076"/>
                    </a:lnTo>
                    <a:lnTo>
                      <a:pt x="328" y="3824"/>
                    </a:lnTo>
                    <a:lnTo>
                      <a:pt x="239" y="3573"/>
                    </a:lnTo>
                    <a:lnTo>
                      <a:pt x="161" y="3315"/>
                    </a:lnTo>
                    <a:lnTo>
                      <a:pt x="89" y="3015"/>
                    </a:lnTo>
                    <a:lnTo>
                      <a:pt x="41" y="2709"/>
                    </a:lnTo>
                    <a:lnTo>
                      <a:pt x="18" y="2404"/>
                    </a:lnTo>
                    <a:lnTo>
                      <a:pt x="12" y="2098"/>
                    </a:lnTo>
                    <a:lnTo>
                      <a:pt x="12" y="209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0" name="未知"/>
              <p:cNvSpPr>
                <a:spLocks/>
              </p:cNvSpPr>
              <p:nvPr userDrawn="1"/>
            </p:nvSpPr>
            <p:spPr bwMode="auto">
              <a:xfrm>
                <a:off x="0" y="0"/>
                <a:ext cx="840" cy="4316"/>
              </a:xfrm>
              <a:custGeom>
                <a:avLst/>
                <a:gdLst>
                  <a:gd name="T0" fmla="*/ 18 w 837"/>
                  <a:gd name="T1" fmla="*/ 1948 h 4316"/>
                  <a:gd name="T2" fmla="*/ 48 w 837"/>
                  <a:gd name="T3" fmla="*/ 1708 h 4316"/>
                  <a:gd name="T4" fmla="*/ 96 w 837"/>
                  <a:gd name="T5" fmla="*/ 1475 h 4316"/>
                  <a:gd name="T6" fmla="*/ 161 w 837"/>
                  <a:gd name="T7" fmla="*/ 1235 h 4316"/>
                  <a:gd name="T8" fmla="*/ 251 w 837"/>
                  <a:gd name="T9" fmla="*/ 995 h 4316"/>
                  <a:gd name="T10" fmla="*/ 365 w 837"/>
                  <a:gd name="T11" fmla="*/ 755 h 4316"/>
                  <a:gd name="T12" fmla="*/ 496 w 837"/>
                  <a:gd name="T13" fmla="*/ 510 h 4316"/>
                  <a:gd name="T14" fmla="*/ 658 w 837"/>
                  <a:gd name="T15" fmla="*/ 258 h 4316"/>
                  <a:gd name="T16" fmla="*/ 741 w 837"/>
                  <a:gd name="T17" fmla="*/ 132 h 4316"/>
                  <a:gd name="T18" fmla="*/ 837 w 837"/>
                  <a:gd name="T19" fmla="*/ 0 h 4316"/>
                  <a:gd name="T20" fmla="*/ 825 w 837"/>
                  <a:gd name="T21" fmla="*/ 0 h 4316"/>
                  <a:gd name="T22" fmla="*/ 729 w 837"/>
                  <a:gd name="T23" fmla="*/ 132 h 4316"/>
                  <a:gd name="T24" fmla="*/ 640 w 837"/>
                  <a:gd name="T25" fmla="*/ 258 h 4316"/>
                  <a:gd name="T26" fmla="*/ 562 w 837"/>
                  <a:gd name="T27" fmla="*/ 384 h 4316"/>
                  <a:gd name="T28" fmla="*/ 484 w 837"/>
                  <a:gd name="T29" fmla="*/ 510 h 4316"/>
                  <a:gd name="T30" fmla="*/ 353 w 837"/>
                  <a:gd name="T31" fmla="*/ 755 h 4316"/>
                  <a:gd name="T32" fmla="*/ 239 w 837"/>
                  <a:gd name="T33" fmla="*/ 995 h 4316"/>
                  <a:gd name="T34" fmla="*/ 150 w 837"/>
                  <a:gd name="T35" fmla="*/ 1235 h 4316"/>
                  <a:gd name="T36" fmla="*/ 84 w 837"/>
                  <a:gd name="T37" fmla="*/ 1469 h 4316"/>
                  <a:gd name="T38" fmla="*/ 36 w 837"/>
                  <a:gd name="T39" fmla="*/ 1702 h 4316"/>
                  <a:gd name="T40" fmla="*/ 6 w 837"/>
                  <a:gd name="T41" fmla="*/ 1942 h 4316"/>
                  <a:gd name="T42" fmla="*/ 0 w 837"/>
                  <a:gd name="T43" fmla="*/ 2200 h 4316"/>
                  <a:gd name="T44" fmla="*/ 12 w 837"/>
                  <a:gd name="T45" fmla="*/ 2470 h 4316"/>
                  <a:gd name="T46" fmla="*/ 48 w 837"/>
                  <a:gd name="T47" fmla="*/ 2739 h 4316"/>
                  <a:gd name="T48" fmla="*/ 114 w 837"/>
                  <a:gd name="T49" fmla="*/ 3027 h 4316"/>
                  <a:gd name="T50" fmla="*/ 150 w 837"/>
                  <a:gd name="T51" fmla="*/ 3171 h 4316"/>
                  <a:gd name="T52" fmla="*/ 197 w 837"/>
                  <a:gd name="T53" fmla="*/ 3321 h 4316"/>
                  <a:gd name="T54" fmla="*/ 245 w 837"/>
                  <a:gd name="T55" fmla="*/ 3477 h 4316"/>
                  <a:gd name="T56" fmla="*/ 305 w 837"/>
                  <a:gd name="T57" fmla="*/ 3639 h 4316"/>
                  <a:gd name="T58" fmla="*/ 365 w 837"/>
                  <a:gd name="T59" fmla="*/ 3800 h 4316"/>
                  <a:gd name="T60" fmla="*/ 437 w 837"/>
                  <a:gd name="T61" fmla="*/ 3968 h 4316"/>
                  <a:gd name="T62" fmla="*/ 508 w 837"/>
                  <a:gd name="T63" fmla="*/ 4136 h 4316"/>
                  <a:gd name="T64" fmla="*/ 592 w 837"/>
                  <a:gd name="T65" fmla="*/ 4316 h 4316"/>
                  <a:gd name="T66" fmla="*/ 604 w 837"/>
                  <a:gd name="T67" fmla="*/ 4316 h 4316"/>
                  <a:gd name="T68" fmla="*/ 520 w 837"/>
                  <a:gd name="T69" fmla="*/ 4136 h 4316"/>
                  <a:gd name="T70" fmla="*/ 448 w 837"/>
                  <a:gd name="T71" fmla="*/ 3968 h 4316"/>
                  <a:gd name="T72" fmla="*/ 377 w 837"/>
                  <a:gd name="T73" fmla="*/ 3800 h 4316"/>
                  <a:gd name="T74" fmla="*/ 317 w 837"/>
                  <a:gd name="T75" fmla="*/ 3639 h 4316"/>
                  <a:gd name="T76" fmla="*/ 257 w 837"/>
                  <a:gd name="T77" fmla="*/ 3477 h 4316"/>
                  <a:gd name="T78" fmla="*/ 209 w 837"/>
                  <a:gd name="T79" fmla="*/ 3327 h 4316"/>
                  <a:gd name="T80" fmla="*/ 161 w 837"/>
                  <a:gd name="T81" fmla="*/ 3171 h 4316"/>
                  <a:gd name="T82" fmla="*/ 126 w 837"/>
                  <a:gd name="T83" fmla="*/ 3027 h 4316"/>
                  <a:gd name="T84" fmla="*/ 60 w 837"/>
                  <a:gd name="T85" fmla="*/ 2739 h 4316"/>
                  <a:gd name="T86" fmla="*/ 24 w 837"/>
                  <a:gd name="T87" fmla="*/ 2470 h 4316"/>
                  <a:gd name="T88" fmla="*/ 12 w 837"/>
                  <a:gd name="T89" fmla="*/ 2206 h 4316"/>
                  <a:gd name="T90" fmla="*/ 18 w 837"/>
                  <a:gd name="T91" fmla="*/ 1948 h 4316"/>
                  <a:gd name="T92" fmla="*/ 18 w 837"/>
                  <a:gd name="T93" fmla="*/ 1948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37" h="4316">
                    <a:moveTo>
                      <a:pt x="18" y="1948"/>
                    </a:moveTo>
                    <a:lnTo>
                      <a:pt x="48" y="1708"/>
                    </a:lnTo>
                    <a:lnTo>
                      <a:pt x="96" y="1475"/>
                    </a:lnTo>
                    <a:lnTo>
                      <a:pt x="161" y="1235"/>
                    </a:lnTo>
                    <a:lnTo>
                      <a:pt x="251" y="995"/>
                    </a:lnTo>
                    <a:lnTo>
                      <a:pt x="365" y="755"/>
                    </a:lnTo>
                    <a:lnTo>
                      <a:pt x="496" y="510"/>
                    </a:lnTo>
                    <a:lnTo>
                      <a:pt x="658" y="258"/>
                    </a:lnTo>
                    <a:lnTo>
                      <a:pt x="741" y="132"/>
                    </a:lnTo>
                    <a:lnTo>
                      <a:pt x="837" y="0"/>
                    </a:lnTo>
                    <a:lnTo>
                      <a:pt x="825" y="0"/>
                    </a:lnTo>
                    <a:lnTo>
                      <a:pt x="729" y="132"/>
                    </a:lnTo>
                    <a:lnTo>
                      <a:pt x="640" y="258"/>
                    </a:lnTo>
                    <a:lnTo>
                      <a:pt x="562" y="384"/>
                    </a:lnTo>
                    <a:lnTo>
                      <a:pt x="484" y="510"/>
                    </a:lnTo>
                    <a:lnTo>
                      <a:pt x="353" y="755"/>
                    </a:lnTo>
                    <a:lnTo>
                      <a:pt x="239" y="995"/>
                    </a:lnTo>
                    <a:lnTo>
                      <a:pt x="150" y="1235"/>
                    </a:lnTo>
                    <a:lnTo>
                      <a:pt x="84" y="1469"/>
                    </a:lnTo>
                    <a:lnTo>
                      <a:pt x="36" y="1702"/>
                    </a:lnTo>
                    <a:lnTo>
                      <a:pt x="6" y="1942"/>
                    </a:lnTo>
                    <a:lnTo>
                      <a:pt x="0" y="2200"/>
                    </a:lnTo>
                    <a:lnTo>
                      <a:pt x="12" y="2470"/>
                    </a:lnTo>
                    <a:lnTo>
                      <a:pt x="48" y="2739"/>
                    </a:lnTo>
                    <a:lnTo>
                      <a:pt x="114" y="3027"/>
                    </a:lnTo>
                    <a:lnTo>
                      <a:pt x="150" y="3171"/>
                    </a:lnTo>
                    <a:lnTo>
                      <a:pt x="197" y="3321"/>
                    </a:lnTo>
                    <a:lnTo>
                      <a:pt x="245" y="3477"/>
                    </a:lnTo>
                    <a:lnTo>
                      <a:pt x="305" y="3639"/>
                    </a:lnTo>
                    <a:lnTo>
                      <a:pt x="365" y="3800"/>
                    </a:lnTo>
                    <a:lnTo>
                      <a:pt x="437" y="3968"/>
                    </a:lnTo>
                    <a:lnTo>
                      <a:pt x="508" y="4136"/>
                    </a:lnTo>
                    <a:lnTo>
                      <a:pt x="592" y="4316"/>
                    </a:lnTo>
                    <a:lnTo>
                      <a:pt x="604" y="4316"/>
                    </a:lnTo>
                    <a:lnTo>
                      <a:pt x="520" y="4136"/>
                    </a:lnTo>
                    <a:lnTo>
                      <a:pt x="448" y="3968"/>
                    </a:lnTo>
                    <a:lnTo>
                      <a:pt x="377" y="3800"/>
                    </a:lnTo>
                    <a:lnTo>
                      <a:pt x="317" y="3639"/>
                    </a:lnTo>
                    <a:lnTo>
                      <a:pt x="257" y="3477"/>
                    </a:lnTo>
                    <a:lnTo>
                      <a:pt x="209" y="3327"/>
                    </a:lnTo>
                    <a:lnTo>
                      <a:pt x="161" y="3171"/>
                    </a:lnTo>
                    <a:lnTo>
                      <a:pt x="126" y="3027"/>
                    </a:lnTo>
                    <a:lnTo>
                      <a:pt x="60" y="2739"/>
                    </a:lnTo>
                    <a:lnTo>
                      <a:pt x="24" y="2470"/>
                    </a:lnTo>
                    <a:lnTo>
                      <a:pt x="12" y="2206"/>
                    </a:lnTo>
                    <a:lnTo>
                      <a:pt x="18" y="1948"/>
                    </a:lnTo>
                    <a:lnTo>
                      <a:pt x="18" y="194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9" name="未知"/>
            <p:cNvSpPr>
              <a:spLocks/>
            </p:cNvSpPr>
            <p:nvPr/>
          </p:nvSpPr>
          <p:spPr bwMode="auto">
            <a:xfrm>
              <a:off x="5" y="2901"/>
              <a:ext cx="606" cy="1415"/>
            </a:xfrm>
            <a:custGeom>
              <a:avLst/>
              <a:gdLst>
                <a:gd name="T0" fmla="*/ 0 w 604"/>
                <a:gd name="T1" fmla="*/ 54 h 1415"/>
                <a:gd name="T2" fmla="*/ 42 w 604"/>
                <a:gd name="T3" fmla="*/ 228 h 1415"/>
                <a:gd name="T4" fmla="*/ 96 w 604"/>
                <a:gd name="T5" fmla="*/ 402 h 1415"/>
                <a:gd name="T6" fmla="*/ 161 w 604"/>
                <a:gd name="T7" fmla="*/ 576 h 1415"/>
                <a:gd name="T8" fmla="*/ 227 w 604"/>
                <a:gd name="T9" fmla="*/ 744 h 1415"/>
                <a:gd name="T10" fmla="*/ 305 w 604"/>
                <a:gd name="T11" fmla="*/ 917 h 1415"/>
                <a:gd name="T12" fmla="*/ 389 w 604"/>
                <a:gd name="T13" fmla="*/ 1085 h 1415"/>
                <a:gd name="T14" fmla="*/ 484 w 604"/>
                <a:gd name="T15" fmla="*/ 1253 h 1415"/>
                <a:gd name="T16" fmla="*/ 586 w 604"/>
                <a:gd name="T17" fmla="*/ 1415 h 1415"/>
                <a:gd name="T18" fmla="*/ 604 w 604"/>
                <a:gd name="T19" fmla="*/ 1415 h 1415"/>
                <a:gd name="T20" fmla="*/ 496 w 604"/>
                <a:gd name="T21" fmla="*/ 1247 h 1415"/>
                <a:gd name="T22" fmla="*/ 401 w 604"/>
                <a:gd name="T23" fmla="*/ 1073 h 1415"/>
                <a:gd name="T24" fmla="*/ 311 w 604"/>
                <a:gd name="T25" fmla="*/ 899 h 1415"/>
                <a:gd name="T26" fmla="*/ 233 w 604"/>
                <a:gd name="T27" fmla="*/ 720 h 1415"/>
                <a:gd name="T28" fmla="*/ 161 w 604"/>
                <a:gd name="T29" fmla="*/ 546 h 1415"/>
                <a:gd name="T30" fmla="*/ 102 w 604"/>
                <a:gd name="T31" fmla="*/ 366 h 1415"/>
                <a:gd name="T32" fmla="*/ 48 w 604"/>
                <a:gd name="T33" fmla="*/ 180 h 1415"/>
                <a:gd name="T34" fmla="*/ 0 w 604"/>
                <a:gd name="T35" fmla="*/ 0 h 1415"/>
                <a:gd name="T36" fmla="*/ 0 w 604"/>
                <a:gd name="T37" fmla="*/ 54 h 1415"/>
                <a:gd name="T38" fmla="*/ 0 w 604"/>
                <a:gd name="T39" fmla="*/ 54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4" h="1415">
                  <a:moveTo>
                    <a:pt x="0" y="54"/>
                  </a:moveTo>
                  <a:lnTo>
                    <a:pt x="42" y="228"/>
                  </a:lnTo>
                  <a:lnTo>
                    <a:pt x="96" y="402"/>
                  </a:lnTo>
                  <a:lnTo>
                    <a:pt x="161" y="576"/>
                  </a:lnTo>
                  <a:lnTo>
                    <a:pt x="227" y="744"/>
                  </a:lnTo>
                  <a:lnTo>
                    <a:pt x="305" y="917"/>
                  </a:lnTo>
                  <a:lnTo>
                    <a:pt x="389" y="1085"/>
                  </a:lnTo>
                  <a:lnTo>
                    <a:pt x="484" y="1253"/>
                  </a:lnTo>
                  <a:lnTo>
                    <a:pt x="586" y="1415"/>
                  </a:lnTo>
                  <a:lnTo>
                    <a:pt x="604" y="1415"/>
                  </a:lnTo>
                  <a:lnTo>
                    <a:pt x="496" y="1247"/>
                  </a:lnTo>
                  <a:lnTo>
                    <a:pt x="401" y="1073"/>
                  </a:lnTo>
                  <a:lnTo>
                    <a:pt x="311" y="899"/>
                  </a:lnTo>
                  <a:lnTo>
                    <a:pt x="233" y="720"/>
                  </a:lnTo>
                  <a:lnTo>
                    <a:pt x="161" y="546"/>
                  </a:lnTo>
                  <a:lnTo>
                    <a:pt x="102" y="366"/>
                  </a:lnTo>
                  <a:lnTo>
                    <a:pt x="48" y="18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0" y="54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" name="未知"/>
            <p:cNvSpPr>
              <a:spLocks/>
            </p:cNvSpPr>
            <p:nvPr/>
          </p:nvSpPr>
          <p:spPr bwMode="auto">
            <a:xfrm>
              <a:off x="5" y="3890"/>
              <a:ext cx="228" cy="426"/>
            </a:xfrm>
            <a:custGeom>
              <a:avLst/>
              <a:gdLst>
                <a:gd name="T0" fmla="*/ 0 w 227"/>
                <a:gd name="T1" fmla="*/ 30 h 426"/>
                <a:gd name="T2" fmla="*/ 108 w 227"/>
                <a:gd name="T3" fmla="*/ 240 h 426"/>
                <a:gd name="T4" fmla="*/ 215 w 227"/>
                <a:gd name="T5" fmla="*/ 426 h 426"/>
                <a:gd name="T6" fmla="*/ 227 w 227"/>
                <a:gd name="T7" fmla="*/ 426 h 426"/>
                <a:gd name="T8" fmla="*/ 167 w 227"/>
                <a:gd name="T9" fmla="*/ 330 h 426"/>
                <a:gd name="T10" fmla="*/ 114 w 227"/>
                <a:gd name="T11" fmla="*/ 222 h 426"/>
                <a:gd name="T12" fmla="*/ 0 w 227"/>
                <a:gd name="T13" fmla="*/ 0 h 426"/>
                <a:gd name="T14" fmla="*/ 0 w 227"/>
                <a:gd name="T15" fmla="*/ 30 h 426"/>
                <a:gd name="T16" fmla="*/ 0 w 227"/>
                <a:gd name="T17" fmla="*/ 3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426">
                  <a:moveTo>
                    <a:pt x="0" y="30"/>
                  </a:moveTo>
                  <a:lnTo>
                    <a:pt x="108" y="240"/>
                  </a:lnTo>
                  <a:lnTo>
                    <a:pt x="215" y="426"/>
                  </a:lnTo>
                  <a:lnTo>
                    <a:pt x="227" y="426"/>
                  </a:lnTo>
                  <a:lnTo>
                    <a:pt x="167" y="330"/>
                  </a:lnTo>
                  <a:lnTo>
                    <a:pt x="114" y="222"/>
                  </a:lnTo>
                  <a:lnTo>
                    <a:pt x="0" y="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" name="未知"/>
            <p:cNvSpPr>
              <a:spLocks/>
            </p:cNvSpPr>
            <p:nvPr/>
          </p:nvSpPr>
          <p:spPr bwMode="auto">
            <a:xfrm>
              <a:off x="4775" y="0"/>
              <a:ext cx="984" cy="1786"/>
            </a:xfrm>
            <a:custGeom>
              <a:avLst/>
              <a:gdLst>
                <a:gd name="T0" fmla="*/ 981 w 981"/>
                <a:gd name="T1" fmla="*/ 1786 h 1786"/>
                <a:gd name="T2" fmla="*/ 981 w 981"/>
                <a:gd name="T3" fmla="*/ 1720 h 1786"/>
                <a:gd name="T4" fmla="*/ 969 w 981"/>
                <a:gd name="T5" fmla="*/ 1666 h 1786"/>
                <a:gd name="T6" fmla="*/ 957 w 981"/>
                <a:gd name="T7" fmla="*/ 1613 h 1786"/>
                <a:gd name="T8" fmla="*/ 921 w 981"/>
                <a:gd name="T9" fmla="*/ 1487 h 1786"/>
                <a:gd name="T10" fmla="*/ 885 w 981"/>
                <a:gd name="T11" fmla="*/ 1361 h 1786"/>
                <a:gd name="T12" fmla="*/ 796 w 981"/>
                <a:gd name="T13" fmla="*/ 1121 h 1786"/>
                <a:gd name="T14" fmla="*/ 682 w 981"/>
                <a:gd name="T15" fmla="*/ 899 h 1786"/>
                <a:gd name="T16" fmla="*/ 562 w 981"/>
                <a:gd name="T17" fmla="*/ 689 h 1786"/>
                <a:gd name="T18" fmla="*/ 431 w 981"/>
                <a:gd name="T19" fmla="*/ 498 h 1786"/>
                <a:gd name="T20" fmla="*/ 293 w 981"/>
                <a:gd name="T21" fmla="*/ 318 h 1786"/>
                <a:gd name="T22" fmla="*/ 150 w 981"/>
                <a:gd name="T23" fmla="*/ 150 h 1786"/>
                <a:gd name="T24" fmla="*/ 12 w 981"/>
                <a:gd name="T25" fmla="*/ 0 h 1786"/>
                <a:gd name="T26" fmla="*/ 0 w 981"/>
                <a:gd name="T27" fmla="*/ 0 h 1786"/>
                <a:gd name="T28" fmla="*/ 138 w 981"/>
                <a:gd name="T29" fmla="*/ 150 h 1786"/>
                <a:gd name="T30" fmla="*/ 275 w 981"/>
                <a:gd name="T31" fmla="*/ 318 h 1786"/>
                <a:gd name="T32" fmla="*/ 413 w 981"/>
                <a:gd name="T33" fmla="*/ 498 h 1786"/>
                <a:gd name="T34" fmla="*/ 545 w 981"/>
                <a:gd name="T35" fmla="*/ 689 h 1786"/>
                <a:gd name="T36" fmla="*/ 670 w 981"/>
                <a:gd name="T37" fmla="*/ 899 h 1786"/>
                <a:gd name="T38" fmla="*/ 778 w 981"/>
                <a:gd name="T39" fmla="*/ 1121 h 1786"/>
                <a:gd name="T40" fmla="*/ 873 w 981"/>
                <a:gd name="T41" fmla="*/ 1361 h 1786"/>
                <a:gd name="T42" fmla="*/ 909 w 981"/>
                <a:gd name="T43" fmla="*/ 1487 h 1786"/>
                <a:gd name="T44" fmla="*/ 945 w 981"/>
                <a:gd name="T45" fmla="*/ 1619 h 1786"/>
                <a:gd name="T46" fmla="*/ 963 w 981"/>
                <a:gd name="T47" fmla="*/ 1702 h 1786"/>
                <a:gd name="T48" fmla="*/ 981 w 981"/>
                <a:gd name="T49" fmla="*/ 1786 h 1786"/>
                <a:gd name="T50" fmla="*/ 981 w 981"/>
                <a:gd name="T51" fmla="*/ 1786 h 1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81" h="1786">
                  <a:moveTo>
                    <a:pt x="981" y="1786"/>
                  </a:moveTo>
                  <a:lnTo>
                    <a:pt x="981" y="1720"/>
                  </a:lnTo>
                  <a:lnTo>
                    <a:pt x="969" y="1666"/>
                  </a:lnTo>
                  <a:lnTo>
                    <a:pt x="957" y="1613"/>
                  </a:lnTo>
                  <a:lnTo>
                    <a:pt x="921" y="1487"/>
                  </a:lnTo>
                  <a:lnTo>
                    <a:pt x="885" y="1361"/>
                  </a:lnTo>
                  <a:lnTo>
                    <a:pt x="796" y="1121"/>
                  </a:lnTo>
                  <a:lnTo>
                    <a:pt x="682" y="899"/>
                  </a:lnTo>
                  <a:lnTo>
                    <a:pt x="562" y="689"/>
                  </a:lnTo>
                  <a:lnTo>
                    <a:pt x="431" y="498"/>
                  </a:lnTo>
                  <a:lnTo>
                    <a:pt x="293" y="318"/>
                  </a:lnTo>
                  <a:lnTo>
                    <a:pt x="150" y="15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38" y="150"/>
                  </a:lnTo>
                  <a:lnTo>
                    <a:pt x="275" y="318"/>
                  </a:lnTo>
                  <a:lnTo>
                    <a:pt x="413" y="498"/>
                  </a:lnTo>
                  <a:lnTo>
                    <a:pt x="545" y="689"/>
                  </a:lnTo>
                  <a:lnTo>
                    <a:pt x="670" y="899"/>
                  </a:lnTo>
                  <a:lnTo>
                    <a:pt x="778" y="1121"/>
                  </a:lnTo>
                  <a:lnTo>
                    <a:pt x="873" y="1361"/>
                  </a:lnTo>
                  <a:lnTo>
                    <a:pt x="909" y="1487"/>
                  </a:lnTo>
                  <a:lnTo>
                    <a:pt x="945" y="1619"/>
                  </a:lnTo>
                  <a:lnTo>
                    <a:pt x="963" y="1702"/>
                  </a:lnTo>
                  <a:lnTo>
                    <a:pt x="981" y="1786"/>
                  </a:lnTo>
                  <a:lnTo>
                    <a:pt x="981" y="178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" name="未知"/>
            <p:cNvSpPr>
              <a:spLocks/>
            </p:cNvSpPr>
            <p:nvPr/>
          </p:nvSpPr>
          <p:spPr bwMode="auto">
            <a:xfrm>
              <a:off x="5040" y="0"/>
              <a:ext cx="719" cy="845"/>
            </a:xfrm>
            <a:custGeom>
              <a:avLst/>
              <a:gdLst>
                <a:gd name="T0" fmla="*/ 721 w 717"/>
                <a:gd name="T1" fmla="*/ 845 h 845"/>
                <a:gd name="T2" fmla="*/ 721 w 717"/>
                <a:gd name="T3" fmla="*/ 821 h 845"/>
                <a:gd name="T4" fmla="*/ 578 w 717"/>
                <a:gd name="T5" fmla="*/ 605 h 845"/>
                <a:gd name="T6" fmla="*/ 408 w 717"/>
                <a:gd name="T7" fmla="*/ 396 h 845"/>
                <a:gd name="T8" fmla="*/ 223 w 717"/>
                <a:gd name="T9" fmla="*/ 192 h 845"/>
                <a:gd name="T10" fmla="*/ 17 w 717"/>
                <a:gd name="T11" fmla="*/ 0 h 845"/>
                <a:gd name="T12" fmla="*/ 0 w 717"/>
                <a:gd name="T13" fmla="*/ 0 h 845"/>
                <a:gd name="T14" fmla="*/ 211 w 717"/>
                <a:gd name="T15" fmla="*/ 198 h 845"/>
                <a:gd name="T16" fmla="*/ 402 w 717"/>
                <a:gd name="T17" fmla="*/ 408 h 845"/>
                <a:gd name="T18" fmla="*/ 572 w 717"/>
                <a:gd name="T19" fmla="*/ 623 h 845"/>
                <a:gd name="T20" fmla="*/ 721 w 717"/>
                <a:gd name="T21" fmla="*/ 845 h 845"/>
                <a:gd name="T22" fmla="*/ 721 w 717"/>
                <a:gd name="T23" fmla="*/ 845 h 8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17" h="845">
                  <a:moveTo>
                    <a:pt x="717" y="845"/>
                  </a:moveTo>
                  <a:lnTo>
                    <a:pt x="717" y="821"/>
                  </a:lnTo>
                  <a:lnTo>
                    <a:pt x="574" y="605"/>
                  </a:lnTo>
                  <a:lnTo>
                    <a:pt x="406" y="396"/>
                  </a:lnTo>
                  <a:lnTo>
                    <a:pt x="221" y="192"/>
                  </a:lnTo>
                  <a:lnTo>
                    <a:pt x="17" y="0"/>
                  </a:lnTo>
                  <a:lnTo>
                    <a:pt x="0" y="0"/>
                  </a:lnTo>
                  <a:lnTo>
                    <a:pt x="209" y="198"/>
                  </a:lnTo>
                  <a:lnTo>
                    <a:pt x="400" y="408"/>
                  </a:lnTo>
                  <a:lnTo>
                    <a:pt x="568" y="623"/>
                  </a:lnTo>
                  <a:lnTo>
                    <a:pt x="717" y="8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未知"/>
            <p:cNvSpPr>
              <a:spLocks/>
            </p:cNvSpPr>
            <p:nvPr/>
          </p:nvSpPr>
          <p:spPr bwMode="auto">
            <a:xfrm>
              <a:off x="5351" y="0"/>
              <a:ext cx="408" cy="414"/>
            </a:xfrm>
            <a:custGeom>
              <a:avLst/>
              <a:gdLst>
                <a:gd name="T0" fmla="*/ 409 w 407"/>
                <a:gd name="T1" fmla="*/ 414 h 414"/>
                <a:gd name="T2" fmla="*/ 409 w 407"/>
                <a:gd name="T3" fmla="*/ 396 h 414"/>
                <a:gd name="T4" fmla="*/ 224 w 407"/>
                <a:gd name="T5" fmla="*/ 192 h 414"/>
                <a:gd name="T6" fmla="*/ 12 w 407"/>
                <a:gd name="T7" fmla="*/ 0 h 414"/>
                <a:gd name="T8" fmla="*/ 0 w 407"/>
                <a:gd name="T9" fmla="*/ 0 h 414"/>
                <a:gd name="T10" fmla="*/ 108 w 407"/>
                <a:gd name="T11" fmla="*/ 102 h 414"/>
                <a:gd name="T12" fmla="*/ 218 w 407"/>
                <a:gd name="T13" fmla="*/ 204 h 414"/>
                <a:gd name="T14" fmla="*/ 409 w 407"/>
                <a:gd name="T15" fmla="*/ 414 h 414"/>
                <a:gd name="T16" fmla="*/ 409 w 407"/>
                <a:gd name="T17" fmla="*/ 414 h 4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7" h="414">
                  <a:moveTo>
                    <a:pt x="407" y="414"/>
                  </a:moveTo>
                  <a:lnTo>
                    <a:pt x="407" y="396"/>
                  </a:lnTo>
                  <a:lnTo>
                    <a:pt x="222" y="19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08" y="102"/>
                  </a:lnTo>
                  <a:lnTo>
                    <a:pt x="216" y="204"/>
                  </a:lnTo>
                  <a:lnTo>
                    <a:pt x="407" y="4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未知"/>
            <p:cNvSpPr>
              <a:spLocks/>
            </p:cNvSpPr>
            <p:nvPr/>
          </p:nvSpPr>
          <p:spPr bwMode="auto">
            <a:xfrm>
              <a:off x="5" y="0"/>
              <a:ext cx="858" cy="1409"/>
            </a:xfrm>
            <a:custGeom>
              <a:avLst/>
              <a:gdLst>
                <a:gd name="T0" fmla="*/ 0 w 855"/>
                <a:gd name="T1" fmla="*/ 1361 h 1409"/>
                <a:gd name="T2" fmla="*/ 0 w 855"/>
                <a:gd name="T3" fmla="*/ 1409 h 1409"/>
                <a:gd name="T4" fmla="*/ 54 w 855"/>
                <a:gd name="T5" fmla="*/ 1211 h 1409"/>
                <a:gd name="T6" fmla="*/ 126 w 855"/>
                <a:gd name="T7" fmla="*/ 1013 h 1409"/>
                <a:gd name="T8" fmla="*/ 215 w 855"/>
                <a:gd name="T9" fmla="*/ 827 h 1409"/>
                <a:gd name="T10" fmla="*/ 311 w 855"/>
                <a:gd name="T11" fmla="*/ 647 h 1409"/>
                <a:gd name="T12" fmla="*/ 431 w 855"/>
                <a:gd name="T13" fmla="*/ 474 h 1409"/>
                <a:gd name="T14" fmla="*/ 556 w 855"/>
                <a:gd name="T15" fmla="*/ 312 h 1409"/>
                <a:gd name="T16" fmla="*/ 700 w 855"/>
                <a:gd name="T17" fmla="*/ 150 h 1409"/>
                <a:gd name="T18" fmla="*/ 855 w 855"/>
                <a:gd name="T19" fmla="*/ 0 h 1409"/>
                <a:gd name="T20" fmla="*/ 837 w 855"/>
                <a:gd name="T21" fmla="*/ 0 h 1409"/>
                <a:gd name="T22" fmla="*/ 688 w 855"/>
                <a:gd name="T23" fmla="*/ 144 h 1409"/>
                <a:gd name="T24" fmla="*/ 550 w 855"/>
                <a:gd name="T25" fmla="*/ 300 h 1409"/>
                <a:gd name="T26" fmla="*/ 425 w 855"/>
                <a:gd name="T27" fmla="*/ 462 h 1409"/>
                <a:gd name="T28" fmla="*/ 311 w 855"/>
                <a:gd name="T29" fmla="*/ 629 h 1409"/>
                <a:gd name="T30" fmla="*/ 215 w 855"/>
                <a:gd name="T31" fmla="*/ 803 h 1409"/>
                <a:gd name="T32" fmla="*/ 132 w 855"/>
                <a:gd name="T33" fmla="*/ 983 h 1409"/>
                <a:gd name="T34" fmla="*/ 60 w 855"/>
                <a:gd name="T35" fmla="*/ 1169 h 1409"/>
                <a:gd name="T36" fmla="*/ 0 w 855"/>
                <a:gd name="T37" fmla="*/ 1361 h 1409"/>
                <a:gd name="T38" fmla="*/ 0 w 855"/>
                <a:gd name="T39" fmla="*/ 1361 h 1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5" h="1409">
                  <a:moveTo>
                    <a:pt x="0" y="1361"/>
                  </a:moveTo>
                  <a:lnTo>
                    <a:pt x="0" y="1409"/>
                  </a:lnTo>
                  <a:lnTo>
                    <a:pt x="54" y="1211"/>
                  </a:lnTo>
                  <a:lnTo>
                    <a:pt x="126" y="1013"/>
                  </a:lnTo>
                  <a:lnTo>
                    <a:pt x="215" y="827"/>
                  </a:lnTo>
                  <a:lnTo>
                    <a:pt x="311" y="647"/>
                  </a:lnTo>
                  <a:lnTo>
                    <a:pt x="431" y="474"/>
                  </a:lnTo>
                  <a:lnTo>
                    <a:pt x="556" y="312"/>
                  </a:lnTo>
                  <a:lnTo>
                    <a:pt x="700" y="150"/>
                  </a:lnTo>
                  <a:lnTo>
                    <a:pt x="855" y="0"/>
                  </a:lnTo>
                  <a:lnTo>
                    <a:pt x="837" y="0"/>
                  </a:lnTo>
                  <a:lnTo>
                    <a:pt x="688" y="144"/>
                  </a:lnTo>
                  <a:lnTo>
                    <a:pt x="550" y="300"/>
                  </a:lnTo>
                  <a:lnTo>
                    <a:pt x="425" y="462"/>
                  </a:lnTo>
                  <a:lnTo>
                    <a:pt x="311" y="629"/>
                  </a:lnTo>
                  <a:lnTo>
                    <a:pt x="215" y="803"/>
                  </a:lnTo>
                  <a:lnTo>
                    <a:pt x="132" y="983"/>
                  </a:lnTo>
                  <a:lnTo>
                    <a:pt x="60" y="1169"/>
                  </a:lnTo>
                  <a:lnTo>
                    <a:pt x="0" y="1361"/>
                  </a:lnTo>
                  <a:lnTo>
                    <a:pt x="0" y="1361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" name="未知"/>
            <p:cNvSpPr>
              <a:spLocks/>
            </p:cNvSpPr>
            <p:nvPr/>
          </p:nvSpPr>
          <p:spPr bwMode="auto">
            <a:xfrm>
              <a:off x="5" y="0"/>
              <a:ext cx="588" cy="599"/>
            </a:xfrm>
            <a:custGeom>
              <a:avLst/>
              <a:gdLst>
                <a:gd name="T0" fmla="*/ 590 w 586"/>
                <a:gd name="T1" fmla="*/ 0 h 599"/>
                <a:gd name="T2" fmla="*/ 572 w 586"/>
                <a:gd name="T3" fmla="*/ 0 h 599"/>
                <a:gd name="T4" fmla="*/ 409 w 586"/>
                <a:gd name="T5" fmla="*/ 132 h 599"/>
                <a:gd name="T6" fmla="*/ 259 w 586"/>
                <a:gd name="T7" fmla="*/ 270 h 599"/>
                <a:gd name="T8" fmla="*/ 120 w 586"/>
                <a:gd name="T9" fmla="*/ 420 h 599"/>
                <a:gd name="T10" fmla="*/ 0 w 586"/>
                <a:gd name="T11" fmla="*/ 575 h 599"/>
                <a:gd name="T12" fmla="*/ 0 w 586"/>
                <a:gd name="T13" fmla="*/ 599 h 599"/>
                <a:gd name="T14" fmla="*/ 120 w 586"/>
                <a:gd name="T15" fmla="*/ 432 h 599"/>
                <a:gd name="T16" fmla="*/ 259 w 586"/>
                <a:gd name="T17" fmla="*/ 282 h 599"/>
                <a:gd name="T18" fmla="*/ 415 w 586"/>
                <a:gd name="T19" fmla="*/ 138 h 599"/>
                <a:gd name="T20" fmla="*/ 590 w 586"/>
                <a:gd name="T21" fmla="*/ 0 h 599"/>
                <a:gd name="T22" fmla="*/ 590 w 586"/>
                <a:gd name="T23" fmla="*/ 0 h 59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86" h="599">
                  <a:moveTo>
                    <a:pt x="586" y="0"/>
                  </a:moveTo>
                  <a:lnTo>
                    <a:pt x="568" y="0"/>
                  </a:lnTo>
                  <a:lnTo>
                    <a:pt x="407" y="132"/>
                  </a:lnTo>
                  <a:lnTo>
                    <a:pt x="257" y="270"/>
                  </a:lnTo>
                  <a:lnTo>
                    <a:pt x="120" y="420"/>
                  </a:lnTo>
                  <a:lnTo>
                    <a:pt x="0" y="575"/>
                  </a:lnTo>
                  <a:lnTo>
                    <a:pt x="0" y="599"/>
                  </a:lnTo>
                  <a:lnTo>
                    <a:pt x="120" y="432"/>
                  </a:lnTo>
                  <a:lnTo>
                    <a:pt x="257" y="282"/>
                  </a:lnTo>
                  <a:lnTo>
                    <a:pt x="413" y="138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未知"/>
            <p:cNvSpPr>
              <a:spLocks/>
            </p:cNvSpPr>
            <p:nvPr/>
          </p:nvSpPr>
          <p:spPr bwMode="auto">
            <a:xfrm>
              <a:off x="5" y="0"/>
              <a:ext cx="270" cy="252"/>
            </a:xfrm>
            <a:custGeom>
              <a:avLst/>
              <a:gdLst>
                <a:gd name="T0" fmla="*/ 271 w 269"/>
                <a:gd name="T1" fmla="*/ 0 h 252"/>
                <a:gd name="T2" fmla="*/ 253 w 269"/>
                <a:gd name="T3" fmla="*/ 0 h 252"/>
                <a:gd name="T4" fmla="*/ 120 w 269"/>
                <a:gd name="T5" fmla="*/ 114 h 252"/>
                <a:gd name="T6" fmla="*/ 60 w 269"/>
                <a:gd name="T7" fmla="*/ 174 h 252"/>
                <a:gd name="T8" fmla="*/ 0 w 269"/>
                <a:gd name="T9" fmla="*/ 234 h 252"/>
                <a:gd name="T10" fmla="*/ 0 w 269"/>
                <a:gd name="T11" fmla="*/ 252 h 252"/>
                <a:gd name="T12" fmla="*/ 126 w 269"/>
                <a:gd name="T13" fmla="*/ 120 h 252"/>
                <a:gd name="T14" fmla="*/ 271 w 269"/>
                <a:gd name="T15" fmla="*/ 0 h 252"/>
                <a:gd name="T16" fmla="*/ 271 w 269"/>
                <a:gd name="T17" fmla="*/ 0 h 2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9" h="252">
                  <a:moveTo>
                    <a:pt x="269" y="0"/>
                  </a:moveTo>
                  <a:lnTo>
                    <a:pt x="251" y="0"/>
                  </a:lnTo>
                  <a:lnTo>
                    <a:pt x="120" y="114"/>
                  </a:lnTo>
                  <a:lnTo>
                    <a:pt x="60" y="174"/>
                  </a:lnTo>
                  <a:lnTo>
                    <a:pt x="0" y="234"/>
                  </a:lnTo>
                  <a:lnTo>
                    <a:pt x="0" y="252"/>
                  </a:lnTo>
                  <a:lnTo>
                    <a:pt x="126" y="12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28"/>
            <p:cNvSpPr>
              <a:spLocks noChangeShapeType="1"/>
            </p:cNvSpPr>
            <p:nvPr/>
          </p:nvSpPr>
          <p:spPr bwMode="auto">
            <a:xfrm>
              <a:off x="0" y="2749"/>
              <a:ext cx="5758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29"/>
            <p:cNvSpPr>
              <a:spLocks noChangeShapeType="1"/>
            </p:cNvSpPr>
            <p:nvPr/>
          </p:nvSpPr>
          <p:spPr bwMode="auto">
            <a:xfrm>
              <a:off x="0" y="2356"/>
              <a:ext cx="5758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30"/>
            <p:cNvSpPr>
              <a:spLocks noChangeShapeType="1"/>
            </p:cNvSpPr>
            <p:nvPr/>
          </p:nvSpPr>
          <p:spPr bwMode="auto">
            <a:xfrm>
              <a:off x="0" y="3142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0" name="Group 31"/>
            <p:cNvGrpSpPr>
              <a:grpSpLocks/>
            </p:cNvGrpSpPr>
            <p:nvPr/>
          </p:nvGrpSpPr>
          <p:grpSpPr bwMode="auto">
            <a:xfrm>
              <a:off x="0" y="392"/>
              <a:ext cx="5758" cy="1571"/>
              <a:chOff x="0" y="0"/>
              <a:chExt cx="5758" cy="1571"/>
            </a:xfrm>
          </p:grpSpPr>
          <p:sp>
            <p:nvSpPr>
              <p:cNvPr id="23" name="Line 32"/>
              <p:cNvSpPr>
                <a:spLocks noChangeShapeType="1"/>
              </p:cNvSpPr>
              <p:nvPr userDrawn="1"/>
            </p:nvSpPr>
            <p:spPr bwMode="auto">
              <a:xfrm>
                <a:off x="0" y="392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Line 33"/>
              <p:cNvSpPr>
                <a:spLocks noChangeShapeType="1"/>
              </p:cNvSpPr>
              <p:nvPr userDrawn="1"/>
            </p:nvSpPr>
            <p:spPr bwMode="auto">
              <a:xfrm>
                <a:off x="0" y="1571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Line 34"/>
              <p:cNvSpPr>
                <a:spLocks noChangeShapeType="1"/>
              </p:cNvSpPr>
              <p:nvPr userDrawn="1"/>
            </p:nvSpPr>
            <p:spPr bwMode="auto">
              <a:xfrm>
                <a:off x="0" y="1178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Line 35"/>
              <p:cNvSpPr>
                <a:spLocks noChangeShapeType="1"/>
              </p:cNvSpPr>
              <p:nvPr userDrawn="1"/>
            </p:nvSpPr>
            <p:spPr bwMode="auto">
              <a:xfrm>
                <a:off x="0" y="785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Line 36"/>
              <p:cNvSpPr>
                <a:spLocks noChangeShapeType="1"/>
              </p:cNvSpPr>
              <p:nvPr userDrawn="1"/>
            </p:nvSpPr>
            <p:spPr bwMode="auto">
              <a:xfrm>
                <a:off x="0" y="0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1" name="Line 37"/>
            <p:cNvSpPr>
              <a:spLocks noChangeShapeType="1"/>
            </p:cNvSpPr>
            <p:nvPr/>
          </p:nvSpPr>
          <p:spPr bwMode="auto">
            <a:xfrm>
              <a:off x="0" y="3928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38"/>
            <p:cNvSpPr>
              <a:spLocks noChangeShapeType="1"/>
            </p:cNvSpPr>
            <p:nvPr/>
          </p:nvSpPr>
          <p:spPr bwMode="auto">
            <a:xfrm>
              <a:off x="0" y="3535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" name="Rectangle 44"/>
          <p:cNvSpPr>
            <a:spLocks noChangeArrowheads="1"/>
          </p:cNvSpPr>
          <p:nvPr userDrawn="1"/>
        </p:nvSpPr>
        <p:spPr bwMode="auto">
          <a:xfrm>
            <a:off x="1219200" y="1143000"/>
            <a:ext cx="769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2" name="Rectangle 45"/>
          <p:cNvSpPr>
            <a:spLocks noChangeArrowheads="1"/>
          </p:cNvSpPr>
          <p:nvPr userDrawn="1"/>
        </p:nvSpPr>
        <p:spPr bwMode="auto">
          <a:xfrm>
            <a:off x="1676400" y="1905000"/>
            <a:ext cx="693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87" name="Rectangle 39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92275"/>
            <a:ext cx="7772400" cy="1736725"/>
          </a:xfrm>
        </p:spPr>
        <p:txBody>
          <a:bodyPr anchor="b"/>
          <a:lstStyle>
            <a:lvl1pPr>
              <a:defRPr sz="5400"/>
            </a:lvl1pPr>
          </a:lstStyle>
          <a:p>
            <a:pPr lvl="0"/>
            <a:r>
              <a:rPr lang="zh-CN" noProof="0" smtClean="0"/>
              <a:t>单击此处编辑母版标题样式</a:t>
            </a:r>
          </a:p>
        </p:txBody>
      </p:sp>
      <p:sp>
        <p:nvSpPr>
          <p:cNvPr id="2088" name="Rectangle 4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noProof="0" smtClean="0"/>
              <a:t>单击此处编辑母版副标题样式</a:t>
            </a:r>
          </a:p>
        </p:txBody>
      </p:sp>
      <p:sp>
        <p:nvSpPr>
          <p:cNvPr id="43" name="Rectangle 41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4" name="Rectangle 4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5" name="Rectangle 4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4AA595-D6AD-4D82-96BD-70C2BD87719F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54656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8D31D2-7B4E-41F0-8A42-66A2C2A99B7B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0744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875183-B046-422D-AFC1-C8B6DAA892CB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36041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90BD75-CFCB-43D8-B076-44067FDF78F8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7433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200C5-4C21-41B4-9289-26C9BF4DD2F3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99606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067FBA-2DAF-46AD-A724-529CBBA800A8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79113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D3ABC9-2A00-4873-A9C9-F52029C35E88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64998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446258-3BC5-416A-AF3F-635E626B1447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8889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759810-DFF5-40F1-967E-C26DCCED38C6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24104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420EC4-3CD4-4BEB-ABEE-2A7141AF9AD1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02066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A85B89-B096-4987-8D84-B7E8DCCDC072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20439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F52A6E-0D96-421F-A2EE-D6EE0944CAC7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23379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chemeClr val="bg1"/>
            </a:gs>
            <a:gs pos="100000">
              <a:srgbClr val="00285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1588" y="0"/>
            <a:ext cx="9148762" cy="6851650"/>
            <a:chOff x="0" y="0"/>
            <a:chExt cx="5763" cy="4316"/>
          </a:xfrm>
        </p:grpSpPr>
        <p:sp>
          <p:nvSpPr>
            <p:cNvPr id="1027" name="未知"/>
            <p:cNvSpPr>
              <a:spLocks/>
            </p:cNvSpPr>
            <p:nvPr/>
          </p:nvSpPr>
          <p:spPr bwMode="auto">
            <a:xfrm>
              <a:off x="5044" y="2626"/>
              <a:ext cx="719" cy="1690"/>
            </a:xfrm>
            <a:custGeom>
              <a:avLst/>
              <a:gdLst>
                <a:gd name="T0" fmla="*/ 717 w 717"/>
                <a:gd name="T1" fmla="*/ 72 h 1690"/>
                <a:gd name="T2" fmla="*/ 717 w 717"/>
                <a:gd name="T3" fmla="*/ 0 h 1690"/>
                <a:gd name="T4" fmla="*/ 699 w 717"/>
                <a:gd name="T5" fmla="*/ 101 h 1690"/>
                <a:gd name="T6" fmla="*/ 675 w 717"/>
                <a:gd name="T7" fmla="*/ 209 h 1690"/>
                <a:gd name="T8" fmla="*/ 627 w 717"/>
                <a:gd name="T9" fmla="*/ 389 h 1690"/>
                <a:gd name="T10" fmla="*/ 574 w 717"/>
                <a:gd name="T11" fmla="*/ 569 h 1690"/>
                <a:gd name="T12" fmla="*/ 502 w 717"/>
                <a:gd name="T13" fmla="*/ 749 h 1690"/>
                <a:gd name="T14" fmla="*/ 424 w 717"/>
                <a:gd name="T15" fmla="*/ 935 h 1690"/>
                <a:gd name="T16" fmla="*/ 334 w 717"/>
                <a:gd name="T17" fmla="*/ 1121 h 1690"/>
                <a:gd name="T18" fmla="*/ 233 w 717"/>
                <a:gd name="T19" fmla="*/ 1312 h 1690"/>
                <a:gd name="T20" fmla="*/ 125 w 717"/>
                <a:gd name="T21" fmla="*/ 1498 h 1690"/>
                <a:gd name="T22" fmla="*/ 0 w 717"/>
                <a:gd name="T23" fmla="*/ 1690 h 1690"/>
                <a:gd name="T24" fmla="*/ 11 w 717"/>
                <a:gd name="T25" fmla="*/ 1690 h 1690"/>
                <a:gd name="T26" fmla="*/ 137 w 717"/>
                <a:gd name="T27" fmla="*/ 1498 h 1690"/>
                <a:gd name="T28" fmla="*/ 245 w 717"/>
                <a:gd name="T29" fmla="*/ 1312 h 1690"/>
                <a:gd name="T30" fmla="*/ 346 w 717"/>
                <a:gd name="T31" fmla="*/ 1121 h 1690"/>
                <a:gd name="T32" fmla="*/ 436 w 717"/>
                <a:gd name="T33" fmla="*/ 935 h 1690"/>
                <a:gd name="T34" fmla="*/ 514 w 717"/>
                <a:gd name="T35" fmla="*/ 749 h 1690"/>
                <a:gd name="T36" fmla="*/ 585 w 717"/>
                <a:gd name="T37" fmla="*/ 569 h 1690"/>
                <a:gd name="T38" fmla="*/ 639 w 717"/>
                <a:gd name="T39" fmla="*/ 389 h 1690"/>
                <a:gd name="T40" fmla="*/ 687 w 717"/>
                <a:gd name="T41" fmla="*/ 209 h 1690"/>
                <a:gd name="T42" fmla="*/ 705 w 717"/>
                <a:gd name="T43" fmla="*/ 143 h 1690"/>
                <a:gd name="T44" fmla="*/ 717 w 717"/>
                <a:gd name="T45" fmla="*/ 72 h 1690"/>
                <a:gd name="T46" fmla="*/ 717 w 717"/>
                <a:gd name="T47" fmla="*/ 72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7" h="1690">
                  <a:moveTo>
                    <a:pt x="717" y="72"/>
                  </a:moveTo>
                  <a:lnTo>
                    <a:pt x="717" y="0"/>
                  </a:lnTo>
                  <a:lnTo>
                    <a:pt x="699" y="101"/>
                  </a:lnTo>
                  <a:lnTo>
                    <a:pt x="675" y="209"/>
                  </a:lnTo>
                  <a:lnTo>
                    <a:pt x="627" y="389"/>
                  </a:lnTo>
                  <a:lnTo>
                    <a:pt x="574" y="569"/>
                  </a:lnTo>
                  <a:lnTo>
                    <a:pt x="502" y="749"/>
                  </a:lnTo>
                  <a:lnTo>
                    <a:pt x="424" y="935"/>
                  </a:lnTo>
                  <a:lnTo>
                    <a:pt x="334" y="1121"/>
                  </a:lnTo>
                  <a:lnTo>
                    <a:pt x="233" y="1312"/>
                  </a:lnTo>
                  <a:lnTo>
                    <a:pt x="125" y="1498"/>
                  </a:lnTo>
                  <a:lnTo>
                    <a:pt x="0" y="1690"/>
                  </a:lnTo>
                  <a:lnTo>
                    <a:pt x="11" y="1690"/>
                  </a:lnTo>
                  <a:lnTo>
                    <a:pt x="137" y="1498"/>
                  </a:lnTo>
                  <a:lnTo>
                    <a:pt x="245" y="1312"/>
                  </a:lnTo>
                  <a:lnTo>
                    <a:pt x="346" y="1121"/>
                  </a:lnTo>
                  <a:lnTo>
                    <a:pt x="436" y="935"/>
                  </a:lnTo>
                  <a:lnTo>
                    <a:pt x="514" y="749"/>
                  </a:lnTo>
                  <a:lnTo>
                    <a:pt x="585" y="569"/>
                  </a:lnTo>
                  <a:lnTo>
                    <a:pt x="639" y="389"/>
                  </a:lnTo>
                  <a:lnTo>
                    <a:pt x="687" y="209"/>
                  </a:lnTo>
                  <a:lnTo>
                    <a:pt x="705" y="143"/>
                  </a:lnTo>
                  <a:lnTo>
                    <a:pt x="717" y="72"/>
                  </a:lnTo>
                  <a:lnTo>
                    <a:pt x="717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28" name="未知"/>
            <p:cNvSpPr>
              <a:spLocks/>
            </p:cNvSpPr>
            <p:nvPr/>
          </p:nvSpPr>
          <p:spPr bwMode="auto">
            <a:xfrm>
              <a:off x="5385" y="3794"/>
              <a:ext cx="378" cy="522"/>
            </a:xfrm>
            <a:custGeom>
              <a:avLst/>
              <a:gdLst>
                <a:gd name="T0" fmla="*/ 377 w 377"/>
                <a:gd name="T1" fmla="*/ 0 h 522"/>
                <a:gd name="T2" fmla="*/ 293 w 377"/>
                <a:gd name="T3" fmla="*/ 132 h 522"/>
                <a:gd name="T4" fmla="*/ 204 w 377"/>
                <a:gd name="T5" fmla="*/ 264 h 522"/>
                <a:gd name="T6" fmla="*/ 102 w 377"/>
                <a:gd name="T7" fmla="*/ 396 h 522"/>
                <a:gd name="T8" fmla="*/ 0 w 377"/>
                <a:gd name="T9" fmla="*/ 522 h 522"/>
                <a:gd name="T10" fmla="*/ 12 w 377"/>
                <a:gd name="T11" fmla="*/ 522 h 522"/>
                <a:gd name="T12" fmla="*/ 114 w 377"/>
                <a:gd name="T13" fmla="*/ 402 h 522"/>
                <a:gd name="T14" fmla="*/ 204 w 377"/>
                <a:gd name="T15" fmla="*/ 282 h 522"/>
                <a:gd name="T16" fmla="*/ 377 w 377"/>
                <a:gd name="T17" fmla="*/ 24 h 522"/>
                <a:gd name="T18" fmla="*/ 377 w 377"/>
                <a:gd name="T19" fmla="*/ 0 h 522"/>
                <a:gd name="T20" fmla="*/ 377 w 377"/>
                <a:gd name="T21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7" h="522">
                  <a:moveTo>
                    <a:pt x="377" y="0"/>
                  </a:moveTo>
                  <a:lnTo>
                    <a:pt x="293" y="132"/>
                  </a:lnTo>
                  <a:lnTo>
                    <a:pt x="204" y="264"/>
                  </a:lnTo>
                  <a:lnTo>
                    <a:pt x="102" y="396"/>
                  </a:lnTo>
                  <a:lnTo>
                    <a:pt x="0" y="522"/>
                  </a:lnTo>
                  <a:lnTo>
                    <a:pt x="12" y="522"/>
                  </a:lnTo>
                  <a:lnTo>
                    <a:pt x="114" y="402"/>
                  </a:lnTo>
                  <a:lnTo>
                    <a:pt x="204" y="282"/>
                  </a:lnTo>
                  <a:lnTo>
                    <a:pt x="377" y="24"/>
                  </a:lnTo>
                  <a:lnTo>
                    <a:pt x="377" y="0"/>
                  </a:lnTo>
                  <a:lnTo>
                    <a:pt x="3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29" name="未知"/>
            <p:cNvSpPr>
              <a:spLocks/>
            </p:cNvSpPr>
            <p:nvPr/>
          </p:nvSpPr>
          <p:spPr bwMode="auto">
            <a:xfrm>
              <a:off x="5679" y="4214"/>
              <a:ext cx="84" cy="102"/>
            </a:xfrm>
            <a:custGeom>
              <a:avLst/>
              <a:gdLst>
                <a:gd name="T0" fmla="*/ 0 w 84"/>
                <a:gd name="T1" fmla="*/ 102 h 102"/>
                <a:gd name="T2" fmla="*/ 18 w 84"/>
                <a:gd name="T3" fmla="*/ 102 h 102"/>
                <a:gd name="T4" fmla="*/ 48 w 84"/>
                <a:gd name="T5" fmla="*/ 60 h 102"/>
                <a:gd name="T6" fmla="*/ 84 w 84"/>
                <a:gd name="T7" fmla="*/ 24 h 102"/>
                <a:gd name="T8" fmla="*/ 84 w 84"/>
                <a:gd name="T9" fmla="*/ 0 h 102"/>
                <a:gd name="T10" fmla="*/ 42 w 84"/>
                <a:gd name="T11" fmla="*/ 54 h 102"/>
                <a:gd name="T12" fmla="*/ 0 w 84"/>
                <a:gd name="T13" fmla="*/ 102 h 102"/>
                <a:gd name="T14" fmla="*/ 0 w 84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02">
                  <a:moveTo>
                    <a:pt x="0" y="102"/>
                  </a:moveTo>
                  <a:lnTo>
                    <a:pt x="18" y="102"/>
                  </a:lnTo>
                  <a:lnTo>
                    <a:pt x="48" y="60"/>
                  </a:lnTo>
                  <a:lnTo>
                    <a:pt x="84" y="24"/>
                  </a:lnTo>
                  <a:lnTo>
                    <a:pt x="84" y="0"/>
                  </a:lnTo>
                  <a:lnTo>
                    <a:pt x="42" y="54"/>
                  </a:lnTo>
                  <a:lnTo>
                    <a:pt x="0" y="102"/>
                  </a:lnTo>
                  <a:lnTo>
                    <a:pt x="0" y="10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1037" name="Group 6"/>
            <p:cNvGrpSpPr>
              <a:grpSpLocks/>
            </p:cNvGrpSpPr>
            <p:nvPr/>
          </p:nvGrpSpPr>
          <p:grpSpPr bwMode="auto">
            <a:xfrm>
              <a:off x="287" y="0"/>
              <a:ext cx="5098" cy="4316"/>
              <a:chOff x="0" y="0"/>
              <a:chExt cx="5098" cy="4316"/>
            </a:xfrm>
          </p:grpSpPr>
          <p:sp>
            <p:nvSpPr>
              <p:cNvPr id="1031" name="未知"/>
              <p:cNvSpPr>
                <a:spLocks/>
              </p:cNvSpPr>
              <p:nvPr userDrawn="1"/>
            </p:nvSpPr>
            <p:spPr bwMode="auto">
              <a:xfrm>
                <a:off x="2501" y="0"/>
                <a:ext cx="72" cy="4316"/>
              </a:xfrm>
              <a:custGeom>
                <a:avLst/>
                <a:gdLst>
                  <a:gd name="T0" fmla="*/ 0 w 72"/>
                  <a:gd name="T1" fmla="*/ 0 h 4316"/>
                  <a:gd name="T2" fmla="*/ 60 w 72"/>
                  <a:gd name="T3" fmla="*/ 4316 h 4316"/>
                  <a:gd name="T4" fmla="*/ 72 w 72"/>
                  <a:gd name="T5" fmla="*/ 4316 h 4316"/>
                  <a:gd name="T6" fmla="*/ 12 w 72"/>
                  <a:gd name="T7" fmla="*/ 0 h 4316"/>
                  <a:gd name="T8" fmla="*/ 0 w 72"/>
                  <a:gd name="T9" fmla="*/ 0 h 4316"/>
                  <a:gd name="T10" fmla="*/ 0 w 72"/>
                  <a:gd name="T11" fmla="*/ 0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4316">
                    <a:moveTo>
                      <a:pt x="0" y="0"/>
                    </a:moveTo>
                    <a:lnTo>
                      <a:pt x="60" y="4316"/>
                    </a:lnTo>
                    <a:lnTo>
                      <a:pt x="72" y="4316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" name="未知"/>
              <p:cNvSpPr>
                <a:spLocks/>
              </p:cNvSpPr>
              <p:nvPr userDrawn="1"/>
            </p:nvSpPr>
            <p:spPr bwMode="auto">
              <a:xfrm>
                <a:off x="2801" y="0"/>
                <a:ext cx="174" cy="4316"/>
              </a:xfrm>
              <a:custGeom>
                <a:avLst/>
                <a:gdLst>
                  <a:gd name="T0" fmla="*/ 24 w 174"/>
                  <a:gd name="T1" fmla="*/ 0 h 4316"/>
                  <a:gd name="T2" fmla="*/ 12 w 174"/>
                  <a:gd name="T3" fmla="*/ 0 h 4316"/>
                  <a:gd name="T4" fmla="*/ 42 w 174"/>
                  <a:gd name="T5" fmla="*/ 216 h 4316"/>
                  <a:gd name="T6" fmla="*/ 72 w 174"/>
                  <a:gd name="T7" fmla="*/ 444 h 4316"/>
                  <a:gd name="T8" fmla="*/ 96 w 174"/>
                  <a:gd name="T9" fmla="*/ 689 h 4316"/>
                  <a:gd name="T10" fmla="*/ 120 w 174"/>
                  <a:gd name="T11" fmla="*/ 947 h 4316"/>
                  <a:gd name="T12" fmla="*/ 132 w 174"/>
                  <a:gd name="T13" fmla="*/ 1211 h 4316"/>
                  <a:gd name="T14" fmla="*/ 150 w 174"/>
                  <a:gd name="T15" fmla="*/ 1487 h 4316"/>
                  <a:gd name="T16" fmla="*/ 156 w 174"/>
                  <a:gd name="T17" fmla="*/ 1768 h 4316"/>
                  <a:gd name="T18" fmla="*/ 162 w 174"/>
                  <a:gd name="T19" fmla="*/ 2062 h 4316"/>
                  <a:gd name="T20" fmla="*/ 156 w 174"/>
                  <a:gd name="T21" fmla="*/ 2644 h 4316"/>
                  <a:gd name="T22" fmla="*/ 126 w 174"/>
                  <a:gd name="T23" fmla="*/ 3225 h 4316"/>
                  <a:gd name="T24" fmla="*/ 108 w 174"/>
                  <a:gd name="T25" fmla="*/ 3507 h 4316"/>
                  <a:gd name="T26" fmla="*/ 78 w 174"/>
                  <a:gd name="T27" fmla="*/ 3788 h 4316"/>
                  <a:gd name="T28" fmla="*/ 42 w 174"/>
                  <a:gd name="T29" fmla="*/ 4058 h 4316"/>
                  <a:gd name="T30" fmla="*/ 0 w 174"/>
                  <a:gd name="T31" fmla="*/ 4316 h 4316"/>
                  <a:gd name="T32" fmla="*/ 12 w 174"/>
                  <a:gd name="T33" fmla="*/ 4316 h 4316"/>
                  <a:gd name="T34" fmla="*/ 54 w 174"/>
                  <a:gd name="T35" fmla="*/ 4058 h 4316"/>
                  <a:gd name="T36" fmla="*/ 90 w 174"/>
                  <a:gd name="T37" fmla="*/ 3782 h 4316"/>
                  <a:gd name="T38" fmla="*/ 120 w 174"/>
                  <a:gd name="T39" fmla="*/ 3507 h 4316"/>
                  <a:gd name="T40" fmla="*/ 138 w 174"/>
                  <a:gd name="T41" fmla="*/ 3219 h 4316"/>
                  <a:gd name="T42" fmla="*/ 168 w 174"/>
                  <a:gd name="T43" fmla="*/ 2638 h 4316"/>
                  <a:gd name="T44" fmla="*/ 174 w 174"/>
                  <a:gd name="T45" fmla="*/ 2056 h 4316"/>
                  <a:gd name="T46" fmla="*/ 168 w 174"/>
                  <a:gd name="T47" fmla="*/ 1768 h 4316"/>
                  <a:gd name="T48" fmla="*/ 162 w 174"/>
                  <a:gd name="T49" fmla="*/ 1487 h 4316"/>
                  <a:gd name="T50" fmla="*/ 144 w 174"/>
                  <a:gd name="T51" fmla="*/ 1211 h 4316"/>
                  <a:gd name="T52" fmla="*/ 132 w 174"/>
                  <a:gd name="T53" fmla="*/ 941 h 4316"/>
                  <a:gd name="T54" fmla="*/ 108 w 174"/>
                  <a:gd name="T55" fmla="*/ 689 h 4316"/>
                  <a:gd name="T56" fmla="*/ 84 w 174"/>
                  <a:gd name="T57" fmla="*/ 444 h 4316"/>
                  <a:gd name="T58" fmla="*/ 54 w 174"/>
                  <a:gd name="T59" fmla="*/ 216 h 4316"/>
                  <a:gd name="T60" fmla="*/ 24 w 174"/>
                  <a:gd name="T61" fmla="*/ 0 h 4316"/>
                  <a:gd name="T62" fmla="*/ 24 w 174"/>
                  <a:gd name="T63" fmla="*/ 0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4" h="4316">
                    <a:moveTo>
                      <a:pt x="24" y="0"/>
                    </a:moveTo>
                    <a:lnTo>
                      <a:pt x="12" y="0"/>
                    </a:lnTo>
                    <a:lnTo>
                      <a:pt x="42" y="216"/>
                    </a:lnTo>
                    <a:lnTo>
                      <a:pt x="72" y="444"/>
                    </a:lnTo>
                    <a:lnTo>
                      <a:pt x="96" y="689"/>
                    </a:lnTo>
                    <a:lnTo>
                      <a:pt x="120" y="947"/>
                    </a:lnTo>
                    <a:lnTo>
                      <a:pt x="132" y="1211"/>
                    </a:lnTo>
                    <a:lnTo>
                      <a:pt x="150" y="1487"/>
                    </a:lnTo>
                    <a:lnTo>
                      <a:pt x="156" y="1768"/>
                    </a:lnTo>
                    <a:lnTo>
                      <a:pt x="162" y="2062"/>
                    </a:lnTo>
                    <a:lnTo>
                      <a:pt x="156" y="2644"/>
                    </a:lnTo>
                    <a:lnTo>
                      <a:pt x="126" y="3225"/>
                    </a:lnTo>
                    <a:lnTo>
                      <a:pt x="108" y="3507"/>
                    </a:lnTo>
                    <a:lnTo>
                      <a:pt x="78" y="3788"/>
                    </a:lnTo>
                    <a:lnTo>
                      <a:pt x="42" y="4058"/>
                    </a:lnTo>
                    <a:lnTo>
                      <a:pt x="0" y="4316"/>
                    </a:lnTo>
                    <a:lnTo>
                      <a:pt x="12" y="4316"/>
                    </a:lnTo>
                    <a:lnTo>
                      <a:pt x="54" y="4058"/>
                    </a:lnTo>
                    <a:lnTo>
                      <a:pt x="90" y="3782"/>
                    </a:lnTo>
                    <a:lnTo>
                      <a:pt x="120" y="3507"/>
                    </a:lnTo>
                    <a:lnTo>
                      <a:pt x="138" y="3219"/>
                    </a:lnTo>
                    <a:lnTo>
                      <a:pt x="168" y="2638"/>
                    </a:lnTo>
                    <a:lnTo>
                      <a:pt x="174" y="2056"/>
                    </a:lnTo>
                    <a:lnTo>
                      <a:pt x="168" y="1768"/>
                    </a:lnTo>
                    <a:lnTo>
                      <a:pt x="162" y="1487"/>
                    </a:lnTo>
                    <a:lnTo>
                      <a:pt x="144" y="1211"/>
                    </a:lnTo>
                    <a:lnTo>
                      <a:pt x="132" y="941"/>
                    </a:lnTo>
                    <a:lnTo>
                      <a:pt x="108" y="689"/>
                    </a:lnTo>
                    <a:lnTo>
                      <a:pt x="84" y="444"/>
                    </a:lnTo>
                    <a:lnTo>
                      <a:pt x="54" y="21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" name="未知"/>
              <p:cNvSpPr>
                <a:spLocks/>
              </p:cNvSpPr>
              <p:nvPr userDrawn="1"/>
            </p:nvSpPr>
            <p:spPr bwMode="auto">
              <a:xfrm>
                <a:off x="3070" y="0"/>
                <a:ext cx="337" cy="4316"/>
              </a:xfrm>
              <a:custGeom>
                <a:avLst/>
                <a:gdLst>
                  <a:gd name="T0" fmla="*/ 329 w 335"/>
                  <a:gd name="T1" fmla="*/ 2014 h 4316"/>
                  <a:gd name="T2" fmla="*/ 317 w 335"/>
                  <a:gd name="T3" fmla="*/ 1726 h 4316"/>
                  <a:gd name="T4" fmla="*/ 293 w 335"/>
                  <a:gd name="T5" fmla="*/ 1445 h 4316"/>
                  <a:gd name="T6" fmla="*/ 263 w 335"/>
                  <a:gd name="T7" fmla="*/ 1175 h 4316"/>
                  <a:gd name="T8" fmla="*/ 228 w 335"/>
                  <a:gd name="T9" fmla="*/ 917 h 4316"/>
                  <a:gd name="T10" fmla="*/ 186 w 335"/>
                  <a:gd name="T11" fmla="*/ 665 h 4316"/>
                  <a:gd name="T12" fmla="*/ 132 w 335"/>
                  <a:gd name="T13" fmla="*/ 432 h 4316"/>
                  <a:gd name="T14" fmla="*/ 78 w 335"/>
                  <a:gd name="T15" fmla="*/ 204 h 4316"/>
                  <a:gd name="T16" fmla="*/ 12 w 335"/>
                  <a:gd name="T17" fmla="*/ 0 h 4316"/>
                  <a:gd name="T18" fmla="*/ 0 w 335"/>
                  <a:gd name="T19" fmla="*/ 0 h 4316"/>
                  <a:gd name="T20" fmla="*/ 66 w 335"/>
                  <a:gd name="T21" fmla="*/ 204 h 4316"/>
                  <a:gd name="T22" fmla="*/ 120 w 335"/>
                  <a:gd name="T23" fmla="*/ 432 h 4316"/>
                  <a:gd name="T24" fmla="*/ 174 w 335"/>
                  <a:gd name="T25" fmla="*/ 665 h 4316"/>
                  <a:gd name="T26" fmla="*/ 216 w 335"/>
                  <a:gd name="T27" fmla="*/ 917 h 4316"/>
                  <a:gd name="T28" fmla="*/ 251 w 335"/>
                  <a:gd name="T29" fmla="*/ 1175 h 4316"/>
                  <a:gd name="T30" fmla="*/ 281 w 335"/>
                  <a:gd name="T31" fmla="*/ 1445 h 4316"/>
                  <a:gd name="T32" fmla="*/ 305 w 335"/>
                  <a:gd name="T33" fmla="*/ 1726 h 4316"/>
                  <a:gd name="T34" fmla="*/ 317 w 335"/>
                  <a:gd name="T35" fmla="*/ 2014 h 4316"/>
                  <a:gd name="T36" fmla="*/ 323 w 335"/>
                  <a:gd name="T37" fmla="*/ 2314 h 4316"/>
                  <a:gd name="T38" fmla="*/ 317 w 335"/>
                  <a:gd name="T39" fmla="*/ 2608 h 4316"/>
                  <a:gd name="T40" fmla="*/ 305 w 335"/>
                  <a:gd name="T41" fmla="*/ 2907 h 4316"/>
                  <a:gd name="T42" fmla="*/ 281 w 335"/>
                  <a:gd name="T43" fmla="*/ 3201 h 4316"/>
                  <a:gd name="T44" fmla="*/ 257 w 335"/>
                  <a:gd name="T45" fmla="*/ 3489 h 4316"/>
                  <a:gd name="T46" fmla="*/ 216 w 335"/>
                  <a:gd name="T47" fmla="*/ 3777 h 4316"/>
                  <a:gd name="T48" fmla="*/ 174 w 335"/>
                  <a:gd name="T49" fmla="*/ 4052 h 4316"/>
                  <a:gd name="T50" fmla="*/ 120 w 335"/>
                  <a:gd name="T51" fmla="*/ 4316 h 4316"/>
                  <a:gd name="T52" fmla="*/ 132 w 335"/>
                  <a:gd name="T53" fmla="*/ 4316 h 4316"/>
                  <a:gd name="T54" fmla="*/ 186 w 335"/>
                  <a:gd name="T55" fmla="*/ 4052 h 4316"/>
                  <a:gd name="T56" fmla="*/ 228 w 335"/>
                  <a:gd name="T57" fmla="*/ 3777 h 4316"/>
                  <a:gd name="T58" fmla="*/ 269 w 335"/>
                  <a:gd name="T59" fmla="*/ 3489 h 4316"/>
                  <a:gd name="T60" fmla="*/ 293 w 335"/>
                  <a:gd name="T61" fmla="*/ 3201 h 4316"/>
                  <a:gd name="T62" fmla="*/ 317 w 335"/>
                  <a:gd name="T63" fmla="*/ 2907 h 4316"/>
                  <a:gd name="T64" fmla="*/ 329 w 335"/>
                  <a:gd name="T65" fmla="*/ 2608 h 4316"/>
                  <a:gd name="T66" fmla="*/ 335 w 335"/>
                  <a:gd name="T67" fmla="*/ 2314 h 4316"/>
                  <a:gd name="T68" fmla="*/ 329 w 335"/>
                  <a:gd name="T69" fmla="*/ 2014 h 4316"/>
                  <a:gd name="T70" fmla="*/ 329 w 335"/>
                  <a:gd name="T71" fmla="*/ 2014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35" h="4316">
                    <a:moveTo>
                      <a:pt x="329" y="2014"/>
                    </a:moveTo>
                    <a:lnTo>
                      <a:pt x="317" y="1726"/>
                    </a:lnTo>
                    <a:lnTo>
                      <a:pt x="293" y="1445"/>
                    </a:lnTo>
                    <a:lnTo>
                      <a:pt x="263" y="1175"/>
                    </a:lnTo>
                    <a:lnTo>
                      <a:pt x="228" y="917"/>
                    </a:lnTo>
                    <a:lnTo>
                      <a:pt x="186" y="665"/>
                    </a:lnTo>
                    <a:lnTo>
                      <a:pt x="132" y="432"/>
                    </a:lnTo>
                    <a:lnTo>
                      <a:pt x="78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66" y="204"/>
                    </a:lnTo>
                    <a:lnTo>
                      <a:pt x="120" y="432"/>
                    </a:lnTo>
                    <a:lnTo>
                      <a:pt x="174" y="665"/>
                    </a:lnTo>
                    <a:lnTo>
                      <a:pt x="216" y="917"/>
                    </a:lnTo>
                    <a:lnTo>
                      <a:pt x="251" y="1175"/>
                    </a:lnTo>
                    <a:lnTo>
                      <a:pt x="281" y="1445"/>
                    </a:lnTo>
                    <a:lnTo>
                      <a:pt x="305" y="1726"/>
                    </a:lnTo>
                    <a:lnTo>
                      <a:pt x="317" y="2014"/>
                    </a:lnTo>
                    <a:lnTo>
                      <a:pt x="323" y="2314"/>
                    </a:lnTo>
                    <a:lnTo>
                      <a:pt x="317" y="2608"/>
                    </a:lnTo>
                    <a:lnTo>
                      <a:pt x="305" y="2907"/>
                    </a:lnTo>
                    <a:lnTo>
                      <a:pt x="281" y="3201"/>
                    </a:lnTo>
                    <a:lnTo>
                      <a:pt x="257" y="3489"/>
                    </a:lnTo>
                    <a:lnTo>
                      <a:pt x="216" y="3777"/>
                    </a:lnTo>
                    <a:lnTo>
                      <a:pt x="174" y="4052"/>
                    </a:lnTo>
                    <a:lnTo>
                      <a:pt x="120" y="4316"/>
                    </a:lnTo>
                    <a:lnTo>
                      <a:pt x="132" y="4316"/>
                    </a:lnTo>
                    <a:lnTo>
                      <a:pt x="186" y="4052"/>
                    </a:lnTo>
                    <a:lnTo>
                      <a:pt x="228" y="3777"/>
                    </a:lnTo>
                    <a:lnTo>
                      <a:pt x="269" y="3489"/>
                    </a:lnTo>
                    <a:lnTo>
                      <a:pt x="293" y="3201"/>
                    </a:lnTo>
                    <a:lnTo>
                      <a:pt x="317" y="2907"/>
                    </a:lnTo>
                    <a:lnTo>
                      <a:pt x="329" y="2608"/>
                    </a:lnTo>
                    <a:lnTo>
                      <a:pt x="335" y="2314"/>
                    </a:lnTo>
                    <a:lnTo>
                      <a:pt x="329" y="2014"/>
                    </a:lnTo>
                    <a:lnTo>
                      <a:pt x="329" y="20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34" name="未知"/>
              <p:cNvSpPr>
                <a:spLocks/>
              </p:cNvSpPr>
              <p:nvPr userDrawn="1"/>
            </p:nvSpPr>
            <p:spPr bwMode="auto">
              <a:xfrm>
                <a:off x="3388" y="0"/>
                <a:ext cx="427" cy="4316"/>
              </a:xfrm>
              <a:custGeom>
                <a:avLst/>
                <a:gdLst>
                  <a:gd name="T0" fmla="*/ 413 w 425"/>
                  <a:gd name="T1" fmla="*/ 1924 h 4316"/>
                  <a:gd name="T2" fmla="*/ 395 w 425"/>
                  <a:gd name="T3" fmla="*/ 1690 h 4316"/>
                  <a:gd name="T4" fmla="*/ 365 w 425"/>
                  <a:gd name="T5" fmla="*/ 1457 h 4316"/>
                  <a:gd name="T6" fmla="*/ 329 w 425"/>
                  <a:gd name="T7" fmla="*/ 1229 h 4316"/>
                  <a:gd name="T8" fmla="*/ 281 w 425"/>
                  <a:gd name="T9" fmla="*/ 1001 h 4316"/>
                  <a:gd name="T10" fmla="*/ 227 w 425"/>
                  <a:gd name="T11" fmla="*/ 761 h 4316"/>
                  <a:gd name="T12" fmla="*/ 162 w 425"/>
                  <a:gd name="T13" fmla="*/ 522 h 4316"/>
                  <a:gd name="T14" fmla="*/ 90 w 425"/>
                  <a:gd name="T15" fmla="*/ 270 h 4316"/>
                  <a:gd name="T16" fmla="*/ 12 w 425"/>
                  <a:gd name="T17" fmla="*/ 0 h 4316"/>
                  <a:gd name="T18" fmla="*/ 0 w 425"/>
                  <a:gd name="T19" fmla="*/ 0 h 4316"/>
                  <a:gd name="T20" fmla="*/ 84 w 425"/>
                  <a:gd name="T21" fmla="*/ 270 h 4316"/>
                  <a:gd name="T22" fmla="*/ 156 w 425"/>
                  <a:gd name="T23" fmla="*/ 522 h 4316"/>
                  <a:gd name="T24" fmla="*/ 216 w 425"/>
                  <a:gd name="T25" fmla="*/ 767 h 4316"/>
                  <a:gd name="T26" fmla="*/ 275 w 425"/>
                  <a:gd name="T27" fmla="*/ 1001 h 4316"/>
                  <a:gd name="T28" fmla="*/ 317 w 425"/>
                  <a:gd name="T29" fmla="*/ 1235 h 4316"/>
                  <a:gd name="T30" fmla="*/ 353 w 425"/>
                  <a:gd name="T31" fmla="*/ 1463 h 4316"/>
                  <a:gd name="T32" fmla="*/ 383 w 425"/>
                  <a:gd name="T33" fmla="*/ 1690 h 4316"/>
                  <a:gd name="T34" fmla="*/ 401 w 425"/>
                  <a:gd name="T35" fmla="*/ 1924 h 4316"/>
                  <a:gd name="T36" fmla="*/ 413 w 425"/>
                  <a:gd name="T37" fmla="*/ 2188 h 4316"/>
                  <a:gd name="T38" fmla="*/ 407 w 425"/>
                  <a:gd name="T39" fmla="*/ 2458 h 4316"/>
                  <a:gd name="T40" fmla="*/ 395 w 425"/>
                  <a:gd name="T41" fmla="*/ 2733 h 4316"/>
                  <a:gd name="T42" fmla="*/ 365 w 425"/>
                  <a:gd name="T43" fmla="*/ 3021 h 4316"/>
                  <a:gd name="T44" fmla="*/ 329 w 425"/>
                  <a:gd name="T45" fmla="*/ 3321 h 4316"/>
                  <a:gd name="T46" fmla="*/ 275 w 425"/>
                  <a:gd name="T47" fmla="*/ 3639 h 4316"/>
                  <a:gd name="T48" fmla="*/ 204 w 425"/>
                  <a:gd name="T49" fmla="*/ 3968 h 4316"/>
                  <a:gd name="T50" fmla="*/ 126 w 425"/>
                  <a:gd name="T51" fmla="*/ 4316 h 4316"/>
                  <a:gd name="T52" fmla="*/ 138 w 425"/>
                  <a:gd name="T53" fmla="*/ 4316 h 4316"/>
                  <a:gd name="T54" fmla="*/ 216 w 425"/>
                  <a:gd name="T55" fmla="*/ 3968 h 4316"/>
                  <a:gd name="T56" fmla="*/ 287 w 425"/>
                  <a:gd name="T57" fmla="*/ 3639 h 4316"/>
                  <a:gd name="T58" fmla="*/ 341 w 425"/>
                  <a:gd name="T59" fmla="*/ 3321 h 4316"/>
                  <a:gd name="T60" fmla="*/ 377 w 425"/>
                  <a:gd name="T61" fmla="*/ 3021 h 4316"/>
                  <a:gd name="T62" fmla="*/ 407 w 425"/>
                  <a:gd name="T63" fmla="*/ 2733 h 4316"/>
                  <a:gd name="T64" fmla="*/ 419 w 425"/>
                  <a:gd name="T65" fmla="*/ 2458 h 4316"/>
                  <a:gd name="T66" fmla="*/ 425 w 425"/>
                  <a:gd name="T67" fmla="*/ 2188 h 4316"/>
                  <a:gd name="T68" fmla="*/ 413 w 425"/>
                  <a:gd name="T69" fmla="*/ 1924 h 4316"/>
                  <a:gd name="T70" fmla="*/ 413 w 425"/>
                  <a:gd name="T71" fmla="*/ 1924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5" h="4316">
                    <a:moveTo>
                      <a:pt x="413" y="1924"/>
                    </a:moveTo>
                    <a:lnTo>
                      <a:pt x="395" y="1690"/>
                    </a:lnTo>
                    <a:lnTo>
                      <a:pt x="365" y="1457"/>
                    </a:lnTo>
                    <a:lnTo>
                      <a:pt x="329" y="1229"/>
                    </a:lnTo>
                    <a:lnTo>
                      <a:pt x="281" y="1001"/>
                    </a:lnTo>
                    <a:lnTo>
                      <a:pt x="227" y="761"/>
                    </a:lnTo>
                    <a:lnTo>
                      <a:pt x="162" y="522"/>
                    </a:lnTo>
                    <a:lnTo>
                      <a:pt x="90" y="27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84" y="270"/>
                    </a:lnTo>
                    <a:lnTo>
                      <a:pt x="156" y="522"/>
                    </a:lnTo>
                    <a:lnTo>
                      <a:pt x="216" y="767"/>
                    </a:lnTo>
                    <a:lnTo>
                      <a:pt x="275" y="1001"/>
                    </a:lnTo>
                    <a:lnTo>
                      <a:pt x="317" y="1235"/>
                    </a:lnTo>
                    <a:lnTo>
                      <a:pt x="353" y="1463"/>
                    </a:lnTo>
                    <a:lnTo>
                      <a:pt x="383" y="1690"/>
                    </a:lnTo>
                    <a:lnTo>
                      <a:pt x="401" y="1924"/>
                    </a:lnTo>
                    <a:lnTo>
                      <a:pt x="413" y="2188"/>
                    </a:lnTo>
                    <a:lnTo>
                      <a:pt x="407" y="2458"/>
                    </a:lnTo>
                    <a:lnTo>
                      <a:pt x="395" y="2733"/>
                    </a:lnTo>
                    <a:lnTo>
                      <a:pt x="365" y="3021"/>
                    </a:lnTo>
                    <a:lnTo>
                      <a:pt x="329" y="3321"/>
                    </a:lnTo>
                    <a:lnTo>
                      <a:pt x="275" y="3639"/>
                    </a:lnTo>
                    <a:lnTo>
                      <a:pt x="204" y="3968"/>
                    </a:lnTo>
                    <a:lnTo>
                      <a:pt x="126" y="4316"/>
                    </a:lnTo>
                    <a:lnTo>
                      <a:pt x="138" y="4316"/>
                    </a:lnTo>
                    <a:lnTo>
                      <a:pt x="216" y="3968"/>
                    </a:lnTo>
                    <a:lnTo>
                      <a:pt x="287" y="3639"/>
                    </a:lnTo>
                    <a:lnTo>
                      <a:pt x="341" y="3321"/>
                    </a:lnTo>
                    <a:lnTo>
                      <a:pt x="377" y="3021"/>
                    </a:lnTo>
                    <a:lnTo>
                      <a:pt x="407" y="2733"/>
                    </a:lnTo>
                    <a:lnTo>
                      <a:pt x="419" y="2458"/>
                    </a:lnTo>
                    <a:lnTo>
                      <a:pt x="425" y="2188"/>
                    </a:lnTo>
                    <a:lnTo>
                      <a:pt x="413" y="1924"/>
                    </a:lnTo>
                    <a:lnTo>
                      <a:pt x="413" y="192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35" name="未知"/>
              <p:cNvSpPr>
                <a:spLocks/>
              </p:cNvSpPr>
              <p:nvPr userDrawn="1"/>
            </p:nvSpPr>
            <p:spPr bwMode="auto">
              <a:xfrm>
                <a:off x="3658" y="0"/>
                <a:ext cx="558" cy="4316"/>
              </a:xfrm>
              <a:custGeom>
                <a:avLst/>
                <a:gdLst>
                  <a:gd name="T0" fmla="*/ 556 w 556"/>
                  <a:gd name="T1" fmla="*/ 2020 h 4316"/>
                  <a:gd name="T2" fmla="*/ 538 w 556"/>
                  <a:gd name="T3" fmla="*/ 1732 h 4316"/>
                  <a:gd name="T4" fmla="*/ 503 w 556"/>
                  <a:gd name="T5" fmla="*/ 1445 h 4316"/>
                  <a:gd name="T6" fmla="*/ 455 w 556"/>
                  <a:gd name="T7" fmla="*/ 1175 h 4316"/>
                  <a:gd name="T8" fmla="*/ 395 w 556"/>
                  <a:gd name="T9" fmla="*/ 911 h 4316"/>
                  <a:gd name="T10" fmla="*/ 317 w 556"/>
                  <a:gd name="T11" fmla="*/ 659 h 4316"/>
                  <a:gd name="T12" fmla="*/ 228 w 556"/>
                  <a:gd name="T13" fmla="*/ 426 h 4316"/>
                  <a:gd name="T14" fmla="*/ 126 w 556"/>
                  <a:gd name="T15" fmla="*/ 204 h 4316"/>
                  <a:gd name="T16" fmla="*/ 12 w 556"/>
                  <a:gd name="T17" fmla="*/ 0 h 4316"/>
                  <a:gd name="T18" fmla="*/ 0 w 556"/>
                  <a:gd name="T19" fmla="*/ 0 h 4316"/>
                  <a:gd name="T20" fmla="*/ 114 w 556"/>
                  <a:gd name="T21" fmla="*/ 204 h 4316"/>
                  <a:gd name="T22" fmla="*/ 216 w 556"/>
                  <a:gd name="T23" fmla="*/ 426 h 4316"/>
                  <a:gd name="T24" fmla="*/ 305 w 556"/>
                  <a:gd name="T25" fmla="*/ 659 h 4316"/>
                  <a:gd name="T26" fmla="*/ 383 w 556"/>
                  <a:gd name="T27" fmla="*/ 911 h 4316"/>
                  <a:gd name="T28" fmla="*/ 443 w 556"/>
                  <a:gd name="T29" fmla="*/ 1175 h 4316"/>
                  <a:gd name="T30" fmla="*/ 491 w 556"/>
                  <a:gd name="T31" fmla="*/ 1445 h 4316"/>
                  <a:gd name="T32" fmla="*/ 526 w 556"/>
                  <a:gd name="T33" fmla="*/ 1732 h 4316"/>
                  <a:gd name="T34" fmla="*/ 544 w 556"/>
                  <a:gd name="T35" fmla="*/ 2020 h 4316"/>
                  <a:gd name="T36" fmla="*/ 544 w 556"/>
                  <a:gd name="T37" fmla="*/ 2326 h 4316"/>
                  <a:gd name="T38" fmla="*/ 532 w 556"/>
                  <a:gd name="T39" fmla="*/ 2632 h 4316"/>
                  <a:gd name="T40" fmla="*/ 503 w 556"/>
                  <a:gd name="T41" fmla="*/ 2931 h 4316"/>
                  <a:gd name="T42" fmla="*/ 455 w 556"/>
                  <a:gd name="T43" fmla="*/ 3225 h 4316"/>
                  <a:gd name="T44" fmla="*/ 389 w 556"/>
                  <a:gd name="T45" fmla="*/ 3513 h 4316"/>
                  <a:gd name="T46" fmla="*/ 311 w 556"/>
                  <a:gd name="T47" fmla="*/ 3788 h 4316"/>
                  <a:gd name="T48" fmla="*/ 216 w 556"/>
                  <a:gd name="T49" fmla="*/ 4058 h 4316"/>
                  <a:gd name="T50" fmla="*/ 102 w 556"/>
                  <a:gd name="T51" fmla="*/ 4316 h 4316"/>
                  <a:gd name="T52" fmla="*/ 114 w 556"/>
                  <a:gd name="T53" fmla="*/ 4316 h 4316"/>
                  <a:gd name="T54" fmla="*/ 228 w 556"/>
                  <a:gd name="T55" fmla="*/ 4058 h 4316"/>
                  <a:gd name="T56" fmla="*/ 323 w 556"/>
                  <a:gd name="T57" fmla="*/ 3788 h 4316"/>
                  <a:gd name="T58" fmla="*/ 401 w 556"/>
                  <a:gd name="T59" fmla="*/ 3513 h 4316"/>
                  <a:gd name="T60" fmla="*/ 467 w 556"/>
                  <a:gd name="T61" fmla="*/ 3225 h 4316"/>
                  <a:gd name="T62" fmla="*/ 515 w 556"/>
                  <a:gd name="T63" fmla="*/ 2931 h 4316"/>
                  <a:gd name="T64" fmla="*/ 544 w 556"/>
                  <a:gd name="T65" fmla="*/ 2632 h 4316"/>
                  <a:gd name="T66" fmla="*/ 556 w 556"/>
                  <a:gd name="T67" fmla="*/ 2326 h 4316"/>
                  <a:gd name="T68" fmla="*/ 556 w 556"/>
                  <a:gd name="T69" fmla="*/ 2020 h 4316"/>
                  <a:gd name="T70" fmla="*/ 556 w 556"/>
                  <a:gd name="T71" fmla="*/ 2020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56" h="4316">
                    <a:moveTo>
                      <a:pt x="556" y="2020"/>
                    </a:moveTo>
                    <a:lnTo>
                      <a:pt x="538" y="1732"/>
                    </a:lnTo>
                    <a:lnTo>
                      <a:pt x="503" y="1445"/>
                    </a:lnTo>
                    <a:lnTo>
                      <a:pt x="455" y="1175"/>
                    </a:lnTo>
                    <a:lnTo>
                      <a:pt x="395" y="911"/>
                    </a:lnTo>
                    <a:lnTo>
                      <a:pt x="317" y="659"/>
                    </a:lnTo>
                    <a:lnTo>
                      <a:pt x="228" y="426"/>
                    </a:lnTo>
                    <a:lnTo>
                      <a:pt x="126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14" y="204"/>
                    </a:lnTo>
                    <a:lnTo>
                      <a:pt x="216" y="426"/>
                    </a:lnTo>
                    <a:lnTo>
                      <a:pt x="305" y="659"/>
                    </a:lnTo>
                    <a:lnTo>
                      <a:pt x="383" y="911"/>
                    </a:lnTo>
                    <a:lnTo>
                      <a:pt x="443" y="1175"/>
                    </a:lnTo>
                    <a:lnTo>
                      <a:pt x="491" y="1445"/>
                    </a:lnTo>
                    <a:lnTo>
                      <a:pt x="526" y="1732"/>
                    </a:lnTo>
                    <a:lnTo>
                      <a:pt x="544" y="2020"/>
                    </a:lnTo>
                    <a:lnTo>
                      <a:pt x="544" y="2326"/>
                    </a:lnTo>
                    <a:lnTo>
                      <a:pt x="532" y="2632"/>
                    </a:lnTo>
                    <a:lnTo>
                      <a:pt x="503" y="2931"/>
                    </a:lnTo>
                    <a:lnTo>
                      <a:pt x="455" y="3225"/>
                    </a:lnTo>
                    <a:lnTo>
                      <a:pt x="389" y="3513"/>
                    </a:lnTo>
                    <a:lnTo>
                      <a:pt x="311" y="3788"/>
                    </a:lnTo>
                    <a:lnTo>
                      <a:pt x="216" y="4058"/>
                    </a:lnTo>
                    <a:lnTo>
                      <a:pt x="102" y="4316"/>
                    </a:lnTo>
                    <a:lnTo>
                      <a:pt x="114" y="4316"/>
                    </a:lnTo>
                    <a:lnTo>
                      <a:pt x="228" y="4058"/>
                    </a:lnTo>
                    <a:lnTo>
                      <a:pt x="323" y="3788"/>
                    </a:lnTo>
                    <a:lnTo>
                      <a:pt x="401" y="3513"/>
                    </a:lnTo>
                    <a:lnTo>
                      <a:pt x="467" y="3225"/>
                    </a:lnTo>
                    <a:lnTo>
                      <a:pt x="515" y="2931"/>
                    </a:lnTo>
                    <a:lnTo>
                      <a:pt x="544" y="2632"/>
                    </a:lnTo>
                    <a:lnTo>
                      <a:pt x="556" y="2326"/>
                    </a:lnTo>
                    <a:lnTo>
                      <a:pt x="556" y="2020"/>
                    </a:lnTo>
                    <a:lnTo>
                      <a:pt x="556" y="202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36" name="未知"/>
              <p:cNvSpPr>
                <a:spLocks/>
              </p:cNvSpPr>
              <p:nvPr userDrawn="1"/>
            </p:nvSpPr>
            <p:spPr bwMode="auto">
              <a:xfrm>
                <a:off x="3958" y="0"/>
                <a:ext cx="690" cy="4316"/>
              </a:xfrm>
              <a:custGeom>
                <a:avLst/>
                <a:gdLst>
                  <a:gd name="T0" fmla="*/ 688 w 688"/>
                  <a:gd name="T1" fmla="*/ 2086 h 4316"/>
                  <a:gd name="T2" fmla="*/ 670 w 688"/>
                  <a:gd name="T3" fmla="*/ 1810 h 4316"/>
                  <a:gd name="T4" fmla="*/ 634 w 688"/>
                  <a:gd name="T5" fmla="*/ 1541 h 4316"/>
                  <a:gd name="T6" fmla="*/ 574 w 688"/>
                  <a:gd name="T7" fmla="*/ 1271 h 4316"/>
                  <a:gd name="T8" fmla="*/ 497 w 688"/>
                  <a:gd name="T9" fmla="*/ 1007 h 4316"/>
                  <a:gd name="T10" fmla="*/ 401 w 688"/>
                  <a:gd name="T11" fmla="*/ 749 h 4316"/>
                  <a:gd name="T12" fmla="*/ 293 w 688"/>
                  <a:gd name="T13" fmla="*/ 492 h 4316"/>
                  <a:gd name="T14" fmla="*/ 162 w 688"/>
                  <a:gd name="T15" fmla="*/ 240 h 4316"/>
                  <a:gd name="T16" fmla="*/ 12 w 688"/>
                  <a:gd name="T17" fmla="*/ 0 h 4316"/>
                  <a:gd name="T18" fmla="*/ 0 w 688"/>
                  <a:gd name="T19" fmla="*/ 0 h 4316"/>
                  <a:gd name="T20" fmla="*/ 150 w 688"/>
                  <a:gd name="T21" fmla="*/ 240 h 4316"/>
                  <a:gd name="T22" fmla="*/ 281 w 688"/>
                  <a:gd name="T23" fmla="*/ 492 h 4316"/>
                  <a:gd name="T24" fmla="*/ 389 w 688"/>
                  <a:gd name="T25" fmla="*/ 749 h 4316"/>
                  <a:gd name="T26" fmla="*/ 485 w 688"/>
                  <a:gd name="T27" fmla="*/ 1007 h 4316"/>
                  <a:gd name="T28" fmla="*/ 562 w 688"/>
                  <a:gd name="T29" fmla="*/ 1271 h 4316"/>
                  <a:gd name="T30" fmla="*/ 622 w 688"/>
                  <a:gd name="T31" fmla="*/ 1541 h 4316"/>
                  <a:gd name="T32" fmla="*/ 658 w 688"/>
                  <a:gd name="T33" fmla="*/ 1810 h 4316"/>
                  <a:gd name="T34" fmla="*/ 676 w 688"/>
                  <a:gd name="T35" fmla="*/ 2086 h 4316"/>
                  <a:gd name="T36" fmla="*/ 676 w 688"/>
                  <a:gd name="T37" fmla="*/ 2368 h 4316"/>
                  <a:gd name="T38" fmla="*/ 658 w 688"/>
                  <a:gd name="T39" fmla="*/ 2650 h 4316"/>
                  <a:gd name="T40" fmla="*/ 616 w 688"/>
                  <a:gd name="T41" fmla="*/ 2931 h 4316"/>
                  <a:gd name="T42" fmla="*/ 556 w 688"/>
                  <a:gd name="T43" fmla="*/ 3213 h 4316"/>
                  <a:gd name="T44" fmla="*/ 473 w 688"/>
                  <a:gd name="T45" fmla="*/ 3495 h 4316"/>
                  <a:gd name="T46" fmla="*/ 371 w 688"/>
                  <a:gd name="T47" fmla="*/ 3777 h 4316"/>
                  <a:gd name="T48" fmla="*/ 251 w 688"/>
                  <a:gd name="T49" fmla="*/ 4046 h 4316"/>
                  <a:gd name="T50" fmla="*/ 114 w 688"/>
                  <a:gd name="T51" fmla="*/ 4316 h 4316"/>
                  <a:gd name="T52" fmla="*/ 126 w 688"/>
                  <a:gd name="T53" fmla="*/ 4316 h 4316"/>
                  <a:gd name="T54" fmla="*/ 263 w 688"/>
                  <a:gd name="T55" fmla="*/ 4046 h 4316"/>
                  <a:gd name="T56" fmla="*/ 383 w 688"/>
                  <a:gd name="T57" fmla="*/ 3777 h 4316"/>
                  <a:gd name="T58" fmla="*/ 485 w 688"/>
                  <a:gd name="T59" fmla="*/ 3495 h 4316"/>
                  <a:gd name="T60" fmla="*/ 568 w 688"/>
                  <a:gd name="T61" fmla="*/ 3219 h 4316"/>
                  <a:gd name="T62" fmla="*/ 628 w 688"/>
                  <a:gd name="T63" fmla="*/ 2937 h 4316"/>
                  <a:gd name="T64" fmla="*/ 670 w 688"/>
                  <a:gd name="T65" fmla="*/ 2656 h 4316"/>
                  <a:gd name="T66" fmla="*/ 688 w 688"/>
                  <a:gd name="T67" fmla="*/ 2368 h 4316"/>
                  <a:gd name="T68" fmla="*/ 688 w 688"/>
                  <a:gd name="T69" fmla="*/ 2086 h 4316"/>
                  <a:gd name="T70" fmla="*/ 688 w 688"/>
                  <a:gd name="T71" fmla="*/ 2086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8" h="4316">
                    <a:moveTo>
                      <a:pt x="688" y="2086"/>
                    </a:moveTo>
                    <a:lnTo>
                      <a:pt x="670" y="1810"/>
                    </a:lnTo>
                    <a:lnTo>
                      <a:pt x="634" y="1541"/>
                    </a:lnTo>
                    <a:lnTo>
                      <a:pt x="574" y="1271"/>
                    </a:lnTo>
                    <a:lnTo>
                      <a:pt x="497" y="1007"/>
                    </a:lnTo>
                    <a:lnTo>
                      <a:pt x="401" y="749"/>
                    </a:lnTo>
                    <a:lnTo>
                      <a:pt x="293" y="492"/>
                    </a:lnTo>
                    <a:lnTo>
                      <a:pt x="162" y="24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50" y="240"/>
                    </a:lnTo>
                    <a:lnTo>
                      <a:pt x="281" y="492"/>
                    </a:lnTo>
                    <a:lnTo>
                      <a:pt x="389" y="749"/>
                    </a:lnTo>
                    <a:lnTo>
                      <a:pt x="485" y="1007"/>
                    </a:lnTo>
                    <a:lnTo>
                      <a:pt x="562" y="1271"/>
                    </a:lnTo>
                    <a:lnTo>
                      <a:pt x="622" y="1541"/>
                    </a:lnTo>
                    <a:lnTo>
                      <a:pt x="658" y="1810"/>
                    </a:lnTo>
                    <a:lnTo>
                      <a:pt x="676" y="2086"/>
                    </a:lnTo>
                    <a:lnTo>
                      <a:pt x="676" y="2368"/>
                    </a:lnTo>
                    <a:lnTo>
                      <a:pt x="658" y="2650"/>
                    </a:lnTo>
                    <a:lnTo>
                      <a:pt x="616" y="2931"/>
                    </a:lnTo>
                    <a:lnTo>
                      <a:pt x="556" y="3213"/>
                    </a:lnTo>
                    <a:lnTo>
                      <a:pt x="473" y="3495"/>
                    </a:lnTo>
                    <a:lnTo>
                      <a:pt x="371" y="3777"/>
                    </a:lnTo>
                    <a:lnTo>
                      <a:pt x="251" y="4046"/>
                    </a:lnTo>
                    <a:lnTo>
                      <a:pt x="114" y="4316"/>
                    </a:lnTo>
                    <a:lnTo>
                      <a:pt x="126" y="4316"/>
                    </a:lnTo>
                    <a:lnTo>
                      <a:pt x="263" y="4046"/>
                    </a:lnTo>
                    <a:lnTo>
                      <a:pt x="383" y="3777"/>
                    </a:lnTo>
                    <a:lnTo>
                      <a:pt x="485" y="3495"/>
                    </a:lnTo>
                    <a:lnTo>
                      <a:pt x="568" y="3219"/>
                    </a:lnTo>
                    <a:lnTo>
                      <a:pt x="628" y="2937"/>
                    </a:lnTo>
                    <a:lnTo>
                      <a:pt x="670" y="2656"/>
                    </a:lnTo>
                    <a:lnTo>
                      <a:pt x="688" y="2368"/>
                    </a:lnTo>
                    <a:lnTo>
                      <a:pt x="688" y="2086"/>
                    </a:lnTo>
                    <a:lnTo>
                      <a:pt x="688" y="208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" name="未知"/>
              <p:cNvSpPr>
                <a:spLocks/>
              </p:cNvSpPr>
              <p:nvPr userDrawn="1"/>
            </p:nvSpPr>
            <p:spPr bwMode="auto">
              <a:xfrm>
                <a:off x="4234" y="0"/>
                <a:ext cx="864" cy="4316"/>
              </a:xfrm>
              <a:custGeom>
                <a:avLst/>
                <a:gdLst>
                  <a:gd name="T0" fmla="*/ 855 w 861"/>
                  <a:gd name="T1" fmla="*/ 2128 h 4316"/>
                  <a:gd name="T2" fmla="*/ 831 w 861"/>
                  <a:gd name="T3" fmla="*/ 1834 h 4316"/>
                  <a:gd name="T4" fmla="*/ 808 w 861"/>
                  <a:gd name="T5" fmla="*/ 1684 h 4316"/>
                  <a:gd name="T6" fmla="*/ 784 w 861"/>
                  <a:gd name="T7" fmla="*/ 1541 h 4316"/>
                  <a:gd name="T8" fmla="*/ 748 w 861"/>
                  <a:gd name="T9" fmla="*/ 1397 h 4316"/>
                  <a:gd name="T10" fmla="*/ 712 w 861"/>
                  <a:gd name="T11" fmla="*/ 1253 h 4316"/>
                  <a:gd name="T12" fmla="*/ 664 w 861"/>
                  <a:gd name="T13" fmla="*/ 1115 h 4316"/>
                  <a:gd name="T14" fmla="*/ 610 w 861"/>
                  <a:gd name="T15" fmla="*/ 977 h 4316"/>
                  <a:gd name="T16" fmla="*/ 491 w 861"/>
                  <a:gd name="T17" fmla="*/ 719 h 4316"/>
                  <a:gd name="T18" fmla="*/ 353 w 861"/>
                  <a:gd name="T19" fmla="*/ 468 h 4316"/>
                  <a:gd name="T20" fmla="*/ 192 w 861"/>
                  <a:gd name="T21" fmla="*/ 228 h 4316"/>
                  <a:gd name="T22" fmla="*/ 12 w 861"/>
                  <a:gd name="T23" fmla="*/ 0 h 4316"/>
                  <a:gd name="T24" fmla="*/ 0 w 861"/>
                  <a:gd name="T25" fmla="*/ 0 h 4316"/>
                  <a:gd name="T26" fmla="*/ 180 w 861"/>
                  <a:gd name="T27" fmla="*/ 228 h 4316"/>
                  <a:gd name="T28" fmla="*/ 341 w 861"/>
                  <a:gd name="T29" fmla="*/ 468 h 4316"/>
                  <a:gd name="T30" fmla="*/ 479 w 861"/>
                  <a:gd name="T31" fmla="*/ 719 h 4316"/>
                  <a:gd name="T32" fmla="*/ 598 w 861"/>
                  <a:gd name="T33" fmla="*/ 983 h 4316"/>
                  <a:gd name="T34" fmla="*/ 652 w 861"/>
                  <a:gd name="T35" fmla="*/ 1121 h 4316"/>
                  <a:gd name="T36" fmla="*/ 700 w 861"/>
                  <a:gd name="T37" fmla="*/ 1259 h 4316"/>
                  <a:gd name="T38" fmla="*/ 736 w 861"/>
                  <a:gd name="T39" fmla="*/ 1403 h 4316"/>
                  <a:gd name="T40" fmla="*/ 772 w 861"/>
                  <a:gd name="T41" fmla="*/ 1547 h 4316"/>
                  <a:gd name="T42" fmla="*/ 802 w 861"/>
                  <a:gd name="T43" fmla="*/ 1690 h 4316"/>
                  <a:gd name="T44" fmla="*/ 819 w 861"/>
                  <a:gd name="T45" fmla="*/ 1834 h 4316"/>
                  <a:gd name="T46" fmla="*/ 837 w 861"/>
                  <a:gd name="T47" fmla="*/ 1984 h 4316"/>
                  <a:gd name="T48" fmla="*/ 843 w 861"/>
                  <a:gd name="T49" fmla="*/ 2128 h 4316"/>
                  <a:gd name="T50" fmla="*/ 849 w 861"/>
                  <a:gd name="T51" fmla="*/ 2278 h 4316"/>
                  <a:gd name="T52" fmla="*/ 843 w 861"/>
                  <a:gd name="T53" fmla="*/ 2428 h 4316"/>
                  <a:gd name="T54" fmla="*/ 831 w 861"/>
                  <a:gd name="T55" fmla="*/ 2572 h 4316"/>
                  <a:gd name="T56" fmla="*/ 819 w 861"/>
                  <a:gd name="T57" fmla="*/ 2721 h 4316"/>
                  <a:gd name="T58" fmla="*/ 796 w 861"/>
                  <a:gd name="T59" fmla="*/ 2865 h 4316"/>
                  <a:gd name="T60" fmla="*/ 766 w 861"/>
                  <a:gd name="T61" fmla="*/ 3015 h 4316"/>
                  <a:gd name="T62" fmla="*/ 724 w 861"/>
                  <a:gd name="T63" fmla="*/ 3159 h 4316"/>
                  <a:gd name="T64" fmla="*/ 682 w 861"/>
                  <a:gd name="T65" fmla="*/ 3303 h 4316"/>
                  <a:gd name="T66" fmla="*/ 586 w 861"/>
                  <a:gd name="T67" fmla="*/ 3567 h 4316"/>
                  <a:gd name="T68" fmla="*/ 473 w 861"/>
                  <a:gd name="T69" fmla="*/ 3824 h 4316"/>
                  <a:gd name="T70" fmla="*/ 335 w 861"/>
                  <a:gd name="T71" fmla="*/ 4076 h 4316"/>
                  <a:gd name="T72" fmla="*/ 180 w 861"/>
                  <a:gd name="T73" fmla="*/ 4316 h 4316"/>
                  <a:gd name="T74" fmla="*/ 192 w 861"/>
                  <a:gd name="T75" fmla="*/ 4316 h 4316"/>
                  <a:gd name="T76" fmla="*/ 347 w 861"/>
                  <a:gd name="T77" fmla="*/ 4076 h 4316"/>
                  <a:gd name="T78" fmla="*/ 485 w 861"/>
                  <a:gd name="T79" fmla="*/ 3824 h 4316"/>
                  <a:gd name="T80" fmla="*/ 598 w 861"/>
                  <a:gd name="T81" fmla="*/ 3573 h 4316"/>
                  <a:gd name="T82" fmla="*/ 694 w 861"/>
                  <a:gd name="T83" fmla="*/ 3309 h 4316"/>
                  <a:gd name="T84" fmla="*/ 736 w 861"/>
                  <a:gd name="T85" fmla="*/ 3165 h 4316"/>
                  <a:gd name="T86" fmla="*/ 778 w 861"/>
                  <a:gd name="T87" fmla="*/ 3021 h 4316"/>
                  <a:gd name="T88" fmla="*/ 808 w 861"/>
                  <a:gd name="T89" fmla="*/ 2871 h 4316"/>
                  <a:gd name="T90" fmla="*/ 831 w 861"/>
                  <a:gd name="T91" fmla="*/ 2727 h 4316"/>
                  <a:gd name="T92" fmla="*/ 843 w 861"/>
                  <a:gd name="T93" fmla="*/ 2578 h 4316"/>
                  <a:gd name="T94" fmla="*/ 855 w 861"/>
                  <a:gd name="T95" fmla="*/ 2428 h 4316"/>
                  <a:gd name="T96" fmla="*/ 861 w 861"/>
                  <a:gd name="T97" fmla="*/ 2278 h 4316"/>
                  <a:gd name="T98" fmla="*/ 855 w 861"/>
                  <a:gd name="T99" fmla="*/ 2128 h 4316"/>
                  <a:gd name="T100" fmla="*/ 855 w 861"/>
                  <a:gd name="T101" fmla="*/ 2128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1" h="4316">
                    <a:moveTo>
                      <a:pt x="855" y="2128"/>
                    </a:moveTo>
                    <a:lnTo>
                      <a:pt x="831" y="1834"/>
                    </a:lnTo>
                    <a:lnTo>
                      <a:pt x="808" y="1684"/>
                    </a:lnTo>
                    <a:lnTo>
                      <a:pt x="784" y="1541"/>
                    </a:lnTo>
                    <a:lnTo>
                      <a:pt x="748" y="1397"/>
                    </a:lnTo>
                    <a:lnTo>
                      <a:pt x="712" y="1253"/>
                    </a:lnTo>
                    <a:lnTo>
                      <a:pt x="664" y="1115"/>
                    </a:lnTo>
                    <a:lnTo>
                      <a:pt x="610" y="977"/>
                    </a:lnTo>
                    <a:lnTo>
                      <a:pt x="491" y="719"/>
                    </a:lnTo>
                    <a:lnTo>
                      <a:pt x="353" y="468"/>
                    </a:lnTo>
                    <a:lnTo>
                      <a:pt x="192" y="228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80" y="228"/>
                    </a:lnTo>
                    <a:lnTo>
                      <a:pt x="341" y="468"/>
                    </a:lnTo>
                    <a:lnTo>
                      <a:pt x="479" y="719"/>
                    </a:lnTo>
                    <a:lnTo>
                      <a:pt x="598" y="983"/>
                    </a:lnTo>
                    <a:lnTo>
                      <a:pt x="652" y="1121"/>
                    </a:lnTo>
                    <a:lnTo>
                      <a:pt x="700" y="1259"/>
                    </a:lnTo>
                    <a:lnTo>
                      <a:pt x="736" y="1403"/>
                    </a:lnTo>
                    <a:lnTo>
                      <a:pt x="772" y="1547"/>
                    </a:lnTo>
                    <a:lnTo>
                      <a:pt x="802" y="1690"/>
                    </a:lnTo>
                    <a:lnTo>
                      <a:pt x="819" y="1834"/>
                    </a:lnTo>
                    <a:lnTo>
                      <a:pt x="837" y="1984"/>
                    </a:lnTo>
                    <a:lnTo>
                      <a:pt x="843" y="2128"/>
                    </a:lnTo>
                    <a:lnTo>
                      <a:pt x="849" y="2278"/>
                    </a:lnTo>
                    <a:lnTo>
                      <a:pt x="843" y="2428"/>
                    </a:lnTo>
                    <a:lnTo>
                      <a:pt x="831" y="2572"/>
                    </a:lnTo>
                    <a:lnTo>
                      <a:pt x="819" y="2721"/>
                    </a:lnTo>
                    <a:lnTo>
                      <a:pt x="796" y="2865"/>
                    </a:lnTo>
                    <a:lnTo>
                      <a:pt x="766" y="3015"/>
                    </a:lnTo>
                    <a:lnTo>
                      <a:pt x="724" y="3159"/>
                    </a:lnTo>
                    <a:lnTo>
                      <a:pt x="682" y="3303"/>
                    </a:lnTo>
                    <a:lnTo>
                      <a:pt x="586" y="3567"/>
                    </a:lnTo>
                    <a:lnTo>
                      <a:pt x="473" y="3824"/>
                    </a:lnTo>
                    <a:lnTo>
                      <a:pt x="335" y="4076"/>
                    </a:lnTo>
                    <a:lnTo>
                      <a:pt x="180" y="4316"/>
                    </a:lnTo>
                    <a:lnTo>
                      <a:pt x="192" y="4316"/>
                    </a:lnTo>
                    <a:lnTo>
                      <a:pt x="347" y="4076"/>
                    </a:lnTo>
                    <a:lnTo>
                      <a:pt x="485" y="3824"/>
                    </a:lnTo>
                    <a:lnTo>
                      <a:pt x="598" y="3573"/>
                    </a:lnTo>
                    <a:lnTo>
                      <a:pt x="694" y="3309"/>
                    </a:lnTo>
                    <a:lnTo>
                      <a:pt x="736" y="3165"/>
                    </a:lnTo>
                    <a:lnTo>
                      <a:pt x="778" y="3021"/>
                    </a:lnTo>
                    <a:lnTo>
                      <a:pt x="808" y="2871"/>
                    </a:lnTo>
                    <a:lnTo>
                      <a:pt x="831" y="2727"/>
                    </a:lnTo>
                    <a:lnTo>
                      <a:pt x="843" y="2578"/>
                    </a:lnTo>
                    <a:lnTo>
                      <a:pt x="855" y="2428"/>
                    </a:lnTo>
                    <a:lnTo>
                      <a:pt x="861" y="2278"/>
                    </a:lnTo>
                    <a:lnTo>
                      <a:pt x="855" y="2128"/>
                    </a:lnTo>
                    <a:lnTo>
                      <a:pt x="855" y="212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38" name="未知"/>
              <p:cNvSpPr>
                <a:spLocks/>
              </p:cNvSpPr>
              <p:nvPr userDrawn="1"/>
            </p:nvSpPr>
            <p:spPr bwMode="auto">
              <a:xfrm>
                <a:off x="2111" y="0"/>
                <a:ext cx="150" cy="4316"/>
              </a:xfrm>
              <a:custGeom>
                <a:avLst/>
                <a:gdLst>
                  <a:gd name="T0" fmla="*/ 18 w 149"/>
                  <a:gd name="T1" fmla="*/ 1942 h 4316"/>
                  <a:gd name="T2" fmla="*/ 30 w 149"/>
                  <a:gd name="T3" fmla="*/ 1630 h 4316"/>
                  <a:gd name="T4" fmla="*/ 42 w 149"/>
                  <a:gd name="T5" fmla="*/ 1331 h 4316"/>
                  <a:gd name="T6" fmla="*/ 59 w 149"/>
                  <a:gd name="T7" fmla="*/ 1055 h 4316"/>
                  <a:gd name="T8" fmla="*/ 77 w 149"/>
                  <a:gd name="T9" fmla="*/ 791 h 4316"/>
                  <a:gd name="T10" fmla="*/ 83 w 149"/>
                  <a:gd name="T11" fmla="*/ 671 h 4316"/>
                  <a:gd name="T12" fmla="*/ 95 w 149"/>
                  <a:gd name="T13" fmla="*/ 557 h 4316"/>
                  <a:gd name="T14" fmla="*/ 107 w 149"/>
                  <a:gd name="T15" fmla="*/ 444 h 4316"/>
                  <a:gd name="T16" fmla="*/ 113 w 149"/>
                  <a:gd name="T17" fmla="*/ 342 h 4316"/>
                  <a:gd name="T18" fmla="*/ 125 w 149"/>
                  <a:gd name="T19" fmla="*/ 246 h 4316"/>
                  <a:gd name="T20" fmla="*/ 131 w 149"/>
                  <a:gd name="T21" fmla="*/ 156 h 4316"/>
                  <a:gd name="T22" fmla="*/ 143 w 149"/>
                  <a:gd name="T23" fmla="*/ 72 h 4316"/>
                  <a:gd name="T24" fmla="*/ 149 w 149"/>
                  <a:gd name="T25" fmla="*/ 0 h 4316"/>
                  <a:gd name="T26" fmla="*/ 137 w 149"/>
                  <a:gd name="T27" fmla="*/ 0 h 4316"/>
                  <a:gd name="T28" fmla="*/ 131 w 149"/>
                  <a:gd name="T29" fmla="*/ 72 h 4316"/>
                  <a:gd name="T30" fmla="*/ 119 w 149"/>
                  <a:gd name="T31" fmla="*/ 156 h 4316"/>
                  <a:gd name="T32" fmla="*/ 113 w 149"/>
                  <a:gd name="T33" fmla="*/ 246 h 4316"/>
                  <a:gd name="T34" fmla="*/ 101 w 149"/>
                  <a:gd name="T35" fmla="*/ 342 h 4316"/>
                  <a:gd name="T36" fmla="*/ 95 w 149"/>
                  <a:gd name="T37" fmla="*/ 444 h 4316"/>
                  <a:gd name="T38" fmla="*/ 83 w 149"/>
                  <a:gd name="T39" fmla="*/ 557 h 4316"/>
                  <a:gd name="T40" fmla="*/ 71 w 149"/>
                  <a:gd name="T41" fmla="*/ 671 h 4316"/>
                  <a:gd name="T42" fmla="*/ 65 w 149"/>
                  <a:gd name="T43" fmla="*/ 791 h 4316"/>
                  <a:gd name="T44" fmla="*/ 48 w 149"/>
                  <a:gd name="T45" fmla="*/ 1055 h 4316"/>
                  <a:gd name="T46" fmla="*/ 30 w 149"/>
                  <a:gd name="T47" fmla="*/ 1331 h 4316"/>
                  <a:gd name="T48" fmla="*/ 18 w 149"/>
                  <a:gd name="T49" fmla="*/ 1630 h 4316"/>
                  <a:gd name="T50" fmla="*/ 6 w 149"/>
                  <a:gd name="T51" fmla="*/ 1942 h 4316"/>
                  <a:gd name="T52" fmla="*/ 0 w 149"/>
                  <a:gd name="T53" fmla="*/ 2278 h 4316"/>
                  <a:gd name="T54" fmla="*/ 6 w 149"/>
                  <a:gd name="T55" fmla="*/ 2602 h 4316"/>
                  <a:gd name="T56" fmla="*/ 12 w 149"/>
                  <a:gd name="T57" fmla="*/ 2919 h 4316"/>
                  <a:gd name="T58" fmla="*/ 24 w 149"/>
                  <a:gd name="T59" fmla="*/ 3219 h 4316"/>
                  <a:gd name="T60" fmla="*/ 36 w 149"/>
                  <a:gd name="T61" fmla="*/ 3513 h 4316"/>
                  <a:gd name="T62" fmla="*/ 59 w 149"/>
                  <a:gd name="T63" fmla="*/ 3794 h 4316"/>
                  <a:gd name="T64" fmla="*/ 89 w 149"/>
                  <a:gd name="T65" fmla="*/ 4058 h 4316"/>
                  <a:gd name="T66" fmla="*/ 125 w 149"/>
                  <a:gd name="T67" fmla="*/ 4316 h 4316"/>
                  <a:gd name="T68" fmla="*/ 137 w 149"/>
                  <a:gd name="T69" fmla="*/ 4316 h 4316"/>
                  <a:gd name="T70" fmla="*/ 101 w 149"/>
                  <a:gd name="T71" fmla="*/ 4058 h 4316"/>
                  <a:gd name="T72" fmla="*/ 71 w 149"/>
                  <a:gd name="T73" fmla="*/ 3794 h 4316"/>
                  <a:gd name="T74" fmla="*/ 48 w 149"/>
                  <a:gd name="T75" fmla="*/ 3513 h 4316"/>
                  <a:gd name="T76" fmla="*/ 36 w 149"/>
                  <a:gd name="T77" fmla="*/ 3225 h 4316"/>
                  <a:gd name="T78" fmla="*/ 24 w 149"/>
                  <a:gd name="T79" fmla="*/ 2919 h 4316"/>
                  <a:gd name="T80" fmla="*/ 18 w 149"/>
                  <a:gd name="T81" fmla="*/ 2608 h 4316"/>
                  <a:gd name="T82" fmla="*/ 12 w 149"/>
                  <a:gd name="T83" fmla="*/ 2278 h 4316"/>
                  <a:gd name="T84" fmla="*/ 18 w 149"/>
                  <a:gd name="T85" fmla="*/ 1942 h 4316"/>
                  <a:gd name="T86" fmla="*/ 18 w 149"/>
                  <a:gd name="T87" fmla="*/ 1942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9" h="4316">
                    <a:moveTo>
                      <a:pt x="18" y="1942"/>
                    </a:moveTo>
                    <a:lnTo>
                      <a:pt x="30" y="1630"/>
                    </a:lnTo>
                    <a:lnTo>
                      <a:pt x="42" y="1331"/>
                    </a:lnTo>
                    <a:lnTo>
                      <a:pt x="59" y="1055"/>
                    </a:lnTo>
                    <a:lnTo>
                      <a:pt x="77" y="791"/>
                    </a:lnTo>
                    <a:lnTo>
                      <a:pt x="83" y="671"/>
                    </a:lnTo>
                    <a:lnTo>
                      <a:pt x="95" y="557"/>
                    </a:lnTo>
                    <a:lnTo>
                      <a:pt x="107" y="444"/>
                    </a:lnTo>
                    <a:lnTo>
                      <a:pt x="113" y="342"/>
                    </a:lnTo>
                    <a:lnTo>
                      <a:pt x="125" y="246"/>
                    </a:lnTo>
                    <a:lnTo>
                      <a:pt x="131" y="156"/>
                    </a:lnTo>
                    <a:lnTo>
                      <a:pt x="143" y="72"/>
                    </a:lnTo>
                    <a:lnTo>
                      <a:pt x="149" y="0"/>
                    </a:lnTo>
                    <a:lnTo>
                      <a:pt x="137" y="0"/>
                    </a:lnTo>
                    <a:lnTo>
                      <a:pt x="131" y="72"/>
                    </a:lnTo>
                    <a:lnTo>
                      <a:pt x="119" y="156"/>
                    </a:lnTo>
                    <a:lnTo>
                      <a:pt x="113" y="246"/>
                    </a:lnTo>
                    <a:lnTo>
                      <a:pt x="101" y="342"/>
                    </a:lnTo>
                    <a:lnTo>
                      <a:pt x="95" y="444"/>
                    </a:lnTo>
                    <a:lnTo>
                      <a:pt x="83" y="557"/>
                    </a:lnTo>
                    <a:lnTo>
                      <a:pt x="71" y="671"/>
                    </a:lnTo>
                    <a:lnTo>
                      <a:pt x="65" y="791"/>
                    </a:lnTo>
                    <a:lnTo>
                      <a:pt x="48" y="1055"/>
                    </a:lnTo>
                    <a:lnTo>
                      <a:pt x="30" y="1331"/>
                    </a:lnTo>
                    <a:lnTo>
                      <a:pt x="18" y="1630"/>
                    </a:lnTo>
                    <a:lnTo>
                      <a:pt x="6" y="1942"/>
                    </a:lnTo>
                    <a:lnTo>
                      <a:pt x="0" y="2278"/>
                    </a:lnTo>
                    <a:lnTo>
                      <a:pt x="6" y="2602"/>
                    </a:lnTo>
                    <a:lnTo>
                      <a:pt x="12" y="2919"/>
                    </a:lnTo>
                    <a:lnTo>
                      <a:pt x="24" y="3219"/>
                    </a:lnTo>
                    <a:lnTo>
                      <a:pt x="36" y="3513"/>
                    </a:lnTo>
                    <a:lnTo>
                      <a:pt x="59" y="3794"/>
                    </a:lnTo>
                    <a:lnTo>
                      <a:pt x="89" y="4058"/>
                    </a:lnTo>
                    <a:lnTo>
                      <a:pt x="125" y="4316"/>
                    </a:lnTo>
                    <a:lnTo>
                      <a:pt x="137" y="4316"/>
                    </a:lnTo>
                    <a:lnTo>
                      <a:pt x="101" y="4058"/>
                    </a:lnTo>
                    <a:lnTo>
                      <a:pt x="71" y="3794"/>
                    </a:lnTo>
                    <a:lnTo>
                      <a:pt x="48" y="3513"/>
                    </a:lnTo>
                    <a:lnTo>
                      <a:pt x="36" y="3225"/>
                    </a:lnTo>
                    <a:lnTo>
                      <a:pt x="24" y="2919"/>
                    </a:lnTo>
                    <a:lnTo>
                      <a:pt x="18" y="2608"/>
                    </a:lnTo>
                    <a:lnTo>
                      <a:pt x="12" y="2278"/>
                    </a:lnTo>
                    <a:lnTo>
                      <a:pt x="18" y="1942"/>
                    </a:lnTo>
                    <a:lnTo>
                      <a:pt x="18" y="194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39" name="未知"/>
              <p:cNvSpPr>
                <a:spLocks/>
              </p:cNvSpPr>
              <p:nvPr userDrawn="1"/>
            </p:nvSpPr>
            <p:spPr bwMode="auto">
              <a:xfrm>
                <a:off x="1679" y="0"/>
                <a:ext cx="300" cy="4316"/>
              </a:xfrm>
              <a:custGeom>
                <a:avLst/>
                <a:gdLst>
                  <a:gd name="T0" fmla="*/ 18 w 299"/>
                  <a:gd name="T1" fmla="*/ 2062 h 4316"/>
                  <a:gd name="T2" fmla="*/ 30 w 299"/>
                  <a:gd name="T3" fmla="*/ 1750 h 4316"/>
                  <a:gd name="T4" fmla="*/ 54 w 299"/>
                  <a:gd name="T5" fmla="*/ 1451 h 4316"/>
                  <a:gd name="T6" fmla="*/ 84 w 299"/>
                  <a:gd name="T7" fmla="*/ 1169 h 4316"/>
                  <a:gd name="T8" fmla="*/ 126 w 299"/>
                  <a:gd name="T9" fmla="*/ 899 h 4316"/>
                  <a:gd name="T10" fmla="*/ 162 w 299"/>
                  <a:gd name="T11" fmla="*/ 641 h 4316"/>
                  <a:gd name="T12" fmla="*/ 209 w 299"/>
                  <a:gd name="T13" fmla="*/ 408 h 4316"/>
                  <a:gd name="T14" fmla="*/ 251 w 299"/>
                  <a:gd name="T15" fmla="*/ 192 h 4316"/>
                  <a:gd name="T16" fmla="*/ 299 w 299"/>
                  <a:gd name="T17" fmla="*/ 0 h 4316"/>
                  <a:gd name="T18" fmla="*/ 287 w 299"/>
                  <a:gd name="T19" fmla="*/ 0 h 4316"/>
                  <a:gd name="T20" fmla="*/ 239 w 299"/>
                  <a:gd name="T21" fmla="*/ 192 h 4316"/>
                  <a:gd name="T22" fmla="*/ 198 w 299"/>
                  <a:gd name="T23" fmla="*/ 408 h 4316"/>
                  <a:gd name="T24" fmla="*/ 156 w 299"/>
                  <a:gd name="T25" fmla="*/ 641 h 4316"/>
                  <a:gd name="T26" fmla="*/ 114 w 299"/>
                  <a:gd name="T27" fmla="*/ 899 h 4316"/>
                  <a:gd name="T28" fmla="*/ 78 w 299"/>
                  <a:gd name="T29" fmla="*/ 1169 h 4316"/>
                  <a:gd name="T30" fmla="*/ 48 w 299"/>
                  <a:gd name="T31" fmla="*/ 1451 h 4316"/>
                  <a:gd name="T32" fmla="*/ 24 w 299"/>
                  <a:gd name="T33" fmla="*/ 1750 h 4316"/>
                  <a:gd name="T34" fmla="*/ 6 w 299"/>
                  <a:gd name="T35" fmla="*/ 2062 h 4316"/>
                  <a:gd name="T36" fmla="*/ 0 w 299"/>
                  <a:gd name="T37" fmla="*/ 2374 h 4316"/>
                  <a:gd name="T38" fmla="*/ 12 w 299"/>
                  <a:gd name="T39" fmla="*/ 2674 h 4316"/>
                  <a:gd name="T40" fmla="*/ 30 w 299"/>
                  <a:gd name="T41" fmla="*/ 2973 h 4316"/>
                  <a:gd name="T42" fmla="*/ 54 w 299"/>
                  <a:gd name="T43" fmla="*/ 3255 h 4316"/>
                  <a:gd name="T44" fmla="*/ 96 w 299"/>
                  <a:gd name="T45" fmla="*/ 3537 h 4316"/>
                  <a:gd name="T46" fmla="*/ 144 w 299"/>
                  <a:gd name="T47" fmla="*/ 3806 h 4316"/>
                  <a:gd name="T48" fmla="*/ 203 w 299"/>
                  <a:gd name="T49" fmla="*/ 4064 h 4316"/>
                  <a:gd name="T50" fmla="*/ 275 w 299"/>
                  <a:gd name="T51" fmla="*/ 4316 h 4316"/>
                  <a:gd name="T52" fmla="*/ 287 w 299"/>
                  <a:gd name="T53" fmla="*/ 4316 h 4316"/>
                  <a:gd name="T54" fmla="*/ 215 w 299"/>
                  <a:gd name="T55" fmla="*/ 4064 h 4316"/>
                  <a:gd name="T56" fmla="*/ 156 w 299"/>
                  <a:gd name="T57" fmla="*/ 3806 h 4316"/>
                  <a:gd name="T58" fmla="*/ 108 w 299"/>
                  <a:gd name="T59" fmla="*/ 3537 h 4316"/>
                  <a:gd name="T60" fmla="*/ 66 w 299"/>
                  <a:gd name="T61" fmla="*/ 3261 h 4316"/>
                  <a:gd name="T62" fmla="*/ 42 w 299"/>
                  <a:gd name="T63" fmla="*/ 2973 h 4316"/>
                  <a:gd name="T64" fmla="*/ 24 w 299"/>
                  <a:gd name="T65" fmla="*/ 2680 h 4316"/>
                  <a:gd name="T66" fmla="*/ 12 w 299"/>
                  <a:gd name="T67" fmla="*/ 2374 h 4316"/>
                  <a:gd name="T68" fmla="*/ 18 w 299"/>
                  <a:gd name="T69" fmla="*/ 2062 h 4316"/>
                  <a:gd name="T70" fmla="*/ 18 w 299"/>
                  <a:gd name="T71" fmla="*/ 2062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9" h="4316">
                    <a:moveTo>
                      <a:pt x="18" y="2062"/>
                    </a:moveTo>
                    <a:lnTo>
                      <a:pt x="30" y="1750"/>
                    </a:lnTo>
                    <a:lnTo>
                      <a:pt x="54" y="1451"/>
                    </a:lnTo>
                    <a:lnTo>
                      <a:pt x="84" y="1169"/>
                    </a:lnTo>
                    <a:lnTo>
                      <a:pt x="126" y="899"/>
                    </a:lnTo>
                    <a:lnTo>
                      <a:pt x="162" y="641"/>
                    </a:lnTo>
                    <a:lnTo>
                      <a:pt x="209" y="408"/>
                    </a:lnTo>
                    <a:lnTo>
                      <a:pt x="251" y="192"/>
                    </a:lnTo>
                    <a:lnTo>
                      <a:pt x="299" y="0"/>
                    </a:lnTo>
                    <a:lnTo>
                      <a:pt x="287" y="0"/>
                    </a:lnTo>
                    <a:lnTo>
                      <a:pt x="239" y="192"/>
                    </a:lnTo>
                    <a:lnTo>
                      <a:pt x="198" y="408"/>
                    </a:lnTo>
                    <a:lnTo>
                      <a:pt x="156" y="641"/>
                    </a:lnTo>
                    <a:lnTo>
                      <a:pt x="114" y="899"/>
                    </a:lnTo>
                    <a:lnTo>
                      <a:pt x="78" y="1169"/>
                    </a:lnTo>
                    <a:lnTo>
                      <a:pt x="48" y="1451"/>
                    </a:lnTo>
                    <a:lnTo>
                      <a:pt x="24" y="1750"/>
                    </a:lnTo>
                    <a:lnTo>
                      <a:pt x="6" y="2062"/>
                    </a:lnTo>
                    <a:lnTo>
                      <a:pt x="0" y="2374"/>
                    </a:lnTo>
                    <a:lnTo>
                      <a:pt x="12" y="2674"/>
                    </a:lnTo>
                    <a:lnTo>
                      <a:pt x="30" y="2973"/>
                    </a:lnTo>
                    <a:lnTo>
                      <a:pt x="54" y="3255"/>
                    </a:lnTo>
                    <a:lnTo>
                      <a:pt x="96" y="3537"/>
                    </a:lnTo>
                    <a:lnTo>
                      <a:pt x="144" y="3806"/>
                    </a:lnTo>
                    <a:lnTo>
                      <a:pt x="203" y="4064"/>
                    </a:lnTo>
                    <a:lnTo>
                      <a:pt x="275" y="4316"/>
                    </a:lnTo>
                    <a:lnTo>
                      <a:pt x="287" y="4316"/>
                    </a:lnTo>
                    <a:lnTo>
                      <a:pt x="215" y="4064"/>
                    </a:lnTo>
                    <a:lnTo>
                      <a:pt x="156" y="3806"/>
                    </a:lnTo>
                    <a:lnTo>
                      <a:pt x="108" y="3537"/>
                    </a:lnTo>
                    <a:lnTo>
                      <a:pt x="66" y="3261"/>
                    </a:lnTo>
                    <a:lnTo>
                      <a:pt x="42" y="2973"/>
                    </a:lnTo>
                    <a:lnTo>
                      <a:pt x="24" y="2680"/>
                    </a:lnTo>
                    <a:lnTo>
                      <a:pt x="12" y="2374"/>
                    </a:lnTo>
                    <a:lnTo>
                      <a:pt x="18" y="2062"/>
                    </a:lnTo>
                    <a:lnTo>
                      <a:pt x="18" y="206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40" name="未知"/>
              <p:cNvSpPr>
                <a:spLocks/>
              </p:cNvSpPr>
              <p:nvPr userDrawn="1"/>
            </p:nvSpPr>
            <p:spPr bwMode="auto">
              <a:xfrm>
                <a:off x="1278" y="0"/>
                <a:ext cx="425" cy="4316"/>
              </a:xfrm>
              <a:custGeom>
                <a:avLst/>
                <a:gdLst>
                  <a:gd name="T0" fmla="*/ 424 w 424"/>
                  <a:gd name="T1" fmla="*/ 0 h 4316"/>
                  <a:gd name="T2" fmla="*/ 412 w 424"/>
                  <a:gd name="T3" fmla="*/ 0 h 4316"/>
                  <a:gd name="T4" fmla="*/ 316 w 424"/>
                  <a:gd name="T5" fmla="*/ 222 h 4316"/>
                  <a:gd name="T6" fmla="*/ 239 w 424"/>
                  <a:gd name="T7" fmla="*/ 462 h 4316"/>
                  <a:gd name="T8" fmla="*/ 167 w 424"/>
                  <a:gd name="T9" fmla="*/ 707 h 4316"/>
                  <a:gd name="T10" fmla="*/ 107 w 424"/>
                  <a:gd name="T11" fmla="*/ 971 h 4316"/>
                  <a:gd name="T12" fmla="*/ 65 w 424"/>
                  <a:gd name="T13" fmla="*/ 1247 h 4316"/>
                  <a:gd name="T14" fmla="*/ 29 w 424"/>
                  <a:gd name="T15" fmla="*/ 1529 h 4316"/>
                  <a:gd name="T16" fmla="*/ 6 w 424"/>
                  <a:gd name="T17" fmla="*/ 1822 h 4316"/>
                  <a:gd name="T18" fmla="*/ 0 w 424"/>
                  <a:gd name="T19" fmla="*/ 2122 h 4316"/>
                  <a:gd name="T20" fmla="*/ 6 w 424"/>
                  <a:gd name="T21" fmla="*/ 2404 h 4316"/>
                  <a:gd name="T22" fmla="*/ 24 w 424"/>
                  <a:gd name="T23" fmla="*/ 2686 h 4316"/>
                  <a:gd name="T24" fmla="*/ 47 w 424"/>
                  <a:gd name="T25" fmla="*/ 2961 h 4316"/>
                  <a:gd name="T26" fmla="*/ 89 w 424"/>
                  <a:gd name="T27" fmla="*/ 3243 h 4316"/>
                  <a:gd name="T28" fmla="*/ 137 w 424"/>
                  <a:gd name="T29" fmla="*/ 3519 h 4316"/>
                  <a:gd name="T30" fmla="*/ 197 w 424"/>
                  <a:gd name="T31" fmla="*/ 3788 h 4316"/>
                  <a:gd name="T32" fmla="*/ 269 w 424"/>
                  <a:gd name="T33" fmla="*/ 4058 h 4316"/>
                  <a:gd name="T34" fmla="*/ 346 w 424"/>
                  <a:gd name="T35" fmla="*/ 4316 h 4316"/>
                  <a:gd name="T36" fmla="*/ 358 w 424"/>
                  <a:gd name="T37" fmla="*/ 4316 h 4316"/>
                  <a:gd name="T38" fmla="*/ 281 w 424"/>
                  <a:gd name="T39" fmla="*/ 4058 h 4316"/>
                  <a:gd name="T40" fmla="*/ 209 w 424"/>
                  <a:gd name="T41" fmla="*/ 3788 h 4316"/>
                  <a:gd name="T42" fmla="*/ 149 w 424"/>
                  <a:gd name="T43" fmla="*/ 3519 h 4316"/>
                  <a:gd name="T44" fmla="*/ 101 w 424"/>
                  <a:gd name="T45" fmla="*/ 3243 h 4316"/>
                  <a:gd name="T46" fmla="*/ 59 w 424"/>
                  <a:gd name="T47" fmla="*/ 2961 h 4316"/>
                  <a:gd name="T48" fmla="*/ 35 w 424"/>
                  <a:gd name="T49" fmla="*/ 2686 h 4316"/>
                  <a:gd name="T50" fmla="*/ 18 w 424"/>
                  <a:gd name="T51" fmla="*/ 2404 h 4316"/>
                  <a:gd name="T52" fmla="*/ 12 w 424"/>
                  <a:gd name="T53" fmla="*/ 2122 h 4316"/>
                  <a:gd name="T54" fmla="*/ 18 w 424"/>
                  <a:gd name="T55" fmla="*/ 1822 h 4316"/>
                  <a:gd name="T56" fmla="*/ 41 w 424"/>
                  <a:gd name="T57" fmla="*/ 1529 h 4316"/>
                  <a:gd name="T58" fmla="*/ 71 w 424"/>
                  <a:gd name="T59" fmla="*/ 1247 h 4316"/>
                  <a:gd name="T60" fmla="*/ 119 w 424"/>
                  <a:gd name="T61" fmla="*/ 971 h 4316"/>
                  <a:gd name="T62" fmla="*/ 179 w 424"/>
                  <a:gd name="T63" fmla="*/ 707 h 4316"/>
                  <a:gd name="T64" fmla="*/ 245 w 424"/>
                  <a:gd name="T65" fmla="*/ 462 h 4316"/>
                  <a:gd name="T66" fmla="*/ 328 w 424"/>
                  <a:gd name="T67" fmla="*/ 222 h 4316"/>
                  <a:gd name="T68" fmla="*/ 424 w 424"/>
                  <a:gd name="T69" fmla="*/ 0 h 4316"/>
                  <a:gd name="T70" fmla="*/ 424 w 424"/>
                  <a:gd name="T71" fmla="*/ 0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4" h="4316">
                    <a:moveTo>
                      <a:pt x="424" y="0"/>
                    </a:moveTo>
                    <a:lnTo>
                      <a:pt x="412" y="0"/>
                    </a:lnTo>
                    <a:lnTo>
                      <a:pt x="316" y="222"/>
                    </a:lnTo>
                    <a:lnTo>
                      <a:pt x="239" y="462"/>
                    </a:lnTo>
                    <a:lnTo>
                      <a:pt x="167" y="707"/>
                    </a:lnTo>
                    <a:lnTo>
                      <a:pt x="107" y="971"/>
                    </a:lnTo>
                    <a:lnTo>
                      <a:pt x="65" y="1247"/>
                    </a:lnTo>
                    <a:lnTo>
                      <a:pt x="29" y="1529"/>
                    </a:lnTo>
                    <a:lnTo>
                      <a:pt x="6" y="1822"/>
                    </a:lnTo>
                    <a:lnTo>
                      <a:pt x="0" y="2122"/>
                    </a:lnTo>
                    <a:lnTo>
                      <a:pt x="6" y="2404"/>
                    </a:lnTo>
                    <a:lnTo>
                      <a:pt x="24" y="2686"/>
                    </a:lnTo>
                    <a:lnTo>
                      <a:pt x="47" y="2961"/>
                    </a:lnTo>
                    <a:lnTo>
                      <a:pt x="89" y="3243"/>
                    </a:lnTo>
                    <a:lnTo>
                      <a:pt x="137" y="3519"/>
                    </a:lnTo>
                    <a:lnTo>
                      <a:pt x="197" y="3788"/>
                    </a:lnTo>
                    <a:lnTo>
                      <a:pt x="269" y="4058"/>
                    </a:lnTo>
                    <a:lnTo>
                      <a:pt x="346" y="4316"/>
                    </a:lnTo>
                    <a:lnTo>
                      <a:pt x="358" y="4316"/>
                    </a:lnTo>
                    <a:lnTo>
                      <a:pt x="281" y="4058"/>
                    </a:lnTo>
                    <a:lnTo>
                      <a:pt x="209" y="3788"/>
                    </a:lnTo>
                    <a:lnTo>
                      <a:pt x="149" y="3519"/>
                    </a:lnTo>
                    <a:lnTo>
                      <a:pt x="101" y="3243"/>
                    </a:lnTo>
                    <a:lnTo>
                      <a:pt x="59" y="2961"/>
                    </a:lnTo>
                    <a:lnTo>
                      <a:pt x="35" y="2686"/>
                    </a:lnTo>
                    <a:lnTo>
                      <a:pt x="18" y="2404"/>
                    </a:lnTo>
                    <a:lnTo>
                      <a:pt x="12" y="2122"/>
                    </a:lnTo>
                    <a:lnTo>
                      <a:pt x="18" y="1822"/>
                    </a:lnTo>
                    <a:lnTo>
                      <a:pt x="41" y="1529"/>
                    </a:lnTo>
                    <a:lnTo>
                      <a:pt x="71" y="1247"/>
                    </a:lnTo>
                    <a:lnTo>
                      <a:pt x="119" y="971"/>
                    </a:lnTo>
                    <a:lnTo>
                      <a:pt x="179" y="707"/>
                    </a:lnTo>
                    <a:lnTo>
                      <a:pt x="245" y="462"/>
                    </a:lnTo>
                    <a:lnTo>
                      <a:pt x="328" y="222"/>
                    </a:lnTo>
                    <a:lnTo>
                      <a:pt x="424" y="0"/>
                    </a:lnTo>
                    <a:lnTo>
                      <a:pt x="4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" name="未知"/>
              <p:cNvSpPr>
                <a:spLocks/>
              </p:cNvSpPr>
              <p:nvPr userDrawn="1"/>
            </p:nvSpPr>
            <p:spPr bwMode="auto">
              <a:xfrm>
                <a:off x="840" y="0"/>
                <a:ext cx="575" cy="4316"/>
              </a:xfrm>
              <a:custGeom>
                <a:avLst/>
                <a:gdLst>
                  <a:gd name="T0" fmla="*/ 12 w 574"/>
                  <a:gd name="T1" fmla="*/ 2146 h 4316"/>
                  <a:gd name="T2" fmla="*/ 24 w 574"/>
                  <a:gd name="T3" fmla="*/ 1846 h 4316"/>
                  <a:gd name="T4" fmla="*/ 54 w 574"/>
                  <a:gd name="T5" fmla="*/ 1559 h 4316"/>
                  <a:gd name="T6" fmla="*/ 96 w 574"/>
                  <a:gd name="T7" fmla="*/ 1277 h 4316"/>
                  <a:gd name="T8" fmla="*/ 162 w 574"/>
                  <a:gd name="T9" fmla="*/ 1001 h 4316"/>
                  <a:gd name="T10" fmla="*/ 239 w 574"/>
                  <a:gd name="T11" fmla="*/ 731 h 4316"/>
                  <a:gd name="T12" fmla="*/ 335 w 574"/>
                  <a:gd name="T13" fmla="*/ 480 h 4316"/>
                  <a:gd name="T14" fmla="*/ 449 w 574"/>
                  <a:gd name="T15" fmla="*/ 234 h 4316"/>
                  <a:gd name="T16" fmla="*/ 574 w 574"/>
                  <a:gd name="T17" fmla="*/ 0 h 4316"/>
                  <a:gd name="T18" fmla="*/ 562 w 574"/>
                  <a:gd name="T19" fmla="*/ 0 h 4316"/>
                  <a:gd name="T20" fmla="*/ 437 w 574"/>
                  <a:gd name="T21" fmla="*/ 234 h 4316"/>
                  <a:gd name="T22" fmla="*/ 323 w 574"/>
                  <a:gd name="T23" fmla="*/ 480 h 4316"/>
                  <a:gd name="T24" fmla="*/ 227 w 574"/>
                  <a:gd name="T25" fmla="*/ 737 h 4316"/>
                  <a:gd name="T26" fmla="*/ 150 w 574"/>
                  <a:gd name="T27" fmla="*/ 1001 h 4316"/>
                  <a:gd name="T28" fmla="*/ 84 w 574"/>
                  <a:gd name="T29" fmla="*/ 1277 h 4316"/>
                  <a:gd name="T30" fmla="*/ 42 w 574"/>
                  <a:gd name="T31" fmla="*/ 1559 h 4316"/>
                  <a:gd name="T32" fmla="*/ 12 w 574"/>
                  <a:gd name="T33" fmla="*/ 1852 h 4316"/>
                  <a:gd name="T34" fmla="*/ 0 w 574"/>
                  <a:gd name="T35" fmla="*/ 2146 h 4316"/>
                  <a:gd name="T36" fmla="*/ 6 w 574"/>
                  <a:gd name="T37" fmla="*/ 2434 h 4316"/>
                  <a:gd name="T38" fmla="*/ 30 w 574"/>
                  <a:gd name="T39" fmla="*/ 2715 h 4316"/>
                  <a:gd name="T40" fmla="*/ 66 w 574"/>
                  <a:gd name="T41" fmla="*/ 2997 h 4316"/>
                  <a:gd name="T42" fmla="*/ 120 w 574"/>
                  <a:gd name="T43" fmla="*/ 3273 h 4316"/>
                  <a:gd name="T44" fmla="*/ 191 w 574"/>
                  <a:gd name="T45" fmla="*/ 3549 h 4316"/>
                  <a:gd name="T46" fmla="*/ 275 w 574"/>
                  <a:gd name="T47" fmla="*/ 3812 h 4316"/>
                  <a:gd name="T48" fmla="*/ 371 w 574"/>
                  <a:gd name="T49" fmla="*/ 4070 h 4316"/>
                  <a:gd name="T50" fmla="*/ 484 w 574"/>
                  <a:gd name="T51" fmla="*/ 4316 h 4316"/>
                  <a:gd name="T52" fmla="*/ 496 w 574"/>
                  <a:gd name="T53" fmla="*/ 4316 h 4316"/>
                  <a:gd name="T54" fmla="*/ 383 w 574"/>
                  <a:gd name="T55" fmla="*/ 4070 h 4316"/>
                  <a:gd name="T56" fmla="*/ 287 w 574"/>
                  <a:gd name="T57" fmla="*/ 3812 h 4316"/>
                  <a:gd name="T58" fmla="*/ 203 w 574"/>
                  <a:gd name="T59" fmla="*/ 3549 h 4316"/>
                  <a:gd name="T60" fmla="*/ 132 w 574"/>
                  <a:gd name="T61" fmla="*/ 3273 h 4316"/>
                  <a:gd name="T62" fmla="*/ 78 w 574"/>
                  <a:gd name="T63" fmla="*/ 2997 h 4316"/>
                  <a:gd name="T64" fmla="*/ 42 w 574"/>
                  <a:gd name="T65" fmla="*/ 2715 h 4316"/>
                  <a:gd name="T66" fmla="*/ 18 w 574"/>
                  <a:gd name="T67" fmla="*/ 2434 h 4316"/>
                  <a:gd name="T68" fmla="*/ 12 w 574"/>
                  <a:gd name="T69" fmla="*/ 2146 h 4316"/>
                  <a:gd name="T70" fmla="*/ 12 w 574"/>
                  <a:gd name="T71" fmla="*/ 2146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4" h="4316">
                    <a:moveTo>
                      <a:pt x="12" y="2146"/>
                    </a:moveTo>
                    <a:lnTo>
                      <a:pt x="24" y="1846"/>
                    </a:lnTo>
                    <a:lnTo>
                      <a:pt x="54" y="1559"/>
                    </a:lnTo>
                    <a:lnTo>
                      <a:pt x="96" y="1277"/>
                    </a:lnTo>
                    <a:lnTo>
                      <a:pt x="162" y="1001"/>
                    </a:lnTo>
                    <a:lnTo>
                      <a:pt x="239" y="731"/>
                    </a:lnTo>
                    <a:lnTo>
                      <a:pt x="335" y="480"/>
                    </a:lnTo>
                    <a:lnTo>
                      <a:pt x="449" y="234"/>
                    </a:lnTo>
                    <a:lnTo>
                      <a:pt x="574" y="0"/>
                    </a:lnTo>
                    <a:lnTo>
                      <a:pt x="562" y="0"/>
                    </a:lnTo>
                    <a:lnTo>
                      <a:pt x="437" y="234"/>
                    </a:lnTo>
                    <a:lnTo>
                      <a:pt x="323" y="480"/>
                    </a:lnTo>
                    <a:lnTo>
                      <a:pt x="227" y="737"/>
                    </a:lnTo>
                    <a:lnTo>
                      <a:pt x="150" y="1001"/>
                    </a:lnTo>
                    <a:lnTo>
                      <a:pt x="84" y="1277"/>
                    </a:lnTo>
                    <a:lnTo>
                      <a:pt x="42" y="1559"/>
                    </a:lnTo>
                    <a:lnTo>
                      <a:pt x="12" y="1852"/>
                    </a:lnTo>
                    <a:lnTo>
                      <a:pt x="0" y="2146"/>
                    </a:lnTo>
                    <a:lnTo>
                      <a:pt x="6" y="2434"/>
                    </a:lnTo>
                    <a:lnTo>
                      <a:pt x="30" y="2715"/>
                    </a:lnTo>
                    <a:lnTo>
                      <a:pt x="66" y="2997"/>
                    </a:lnTo>
                    <a:lnTo>
                      <a:pt x="120" y="3273"/>
                    </a:lnTo>
                    <a:lnTo>
                      <a:pt x="191" y="3549"/>
                    </a:lnTo>
                    <a:lnTo>
                      <a:pt x="275" y="3812"/>
                    </a:lnTo>
                    <a:lnTo>
                      <a:pt x="371" y="4070"/>
                    </a:lnTo>
                    <a:lnTo>
                      <a:pt x="484" y="4316"/>
                    </a:lnTo>
                    <a:lnTo>
                      <a:pt x="496" y="4316"/>
                    </a:lnTo>
                    <a:lnTo>
                      <a:pt x="383" y="4070"/>
                    </a:lnTo>
                    <a:lnTo>
                      <a:pt x="287" y="3812"/>
                    </a:lnTo>
                    <a:lnTo>
                      <a:pt x="203" y="3549"/>
                    </a:lnTo>
                    <a:lnTo>
                      <a:pt x="132" y="3273"/>
                    </a:lnTo>
                    <a:lnTo>
                      <a:pt x="78" y="2997"/>
                    </a:lnTo>
                    <a:lnTo>
                      <a:pt x="42" y="2715"/>
                    </a:lnTo>
                    <a:lnTo>
                      <a:pt x="18" y="2434"/>
                    </a:lnTo>
                    <a:lnTo>
                      <a:pt x="12" y="2146"/>
                    </a:lnTo>
                    <a:lnTo>
                      <a:pt x="12" y="214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6" name="未知"/>
              <p:cNvSpPr>
                <a:spLocks/>
              </p:cNvSpPr>
              <p:nvPr userDrawn="1"/>
            </p:nvSpPr>
            <p:spPr bwMode="auto">
              <a:xfrm>
                <a:off x="414" y="0"/>
                <a:ext cx="737" cy="4316"/>
              </a:xfrm>
              <a:custGeom>
                <a:avLst/>
                <a:gdLst>
                  <a:gd name="T0" fmla="*/ 12 w 735"/>
                  <a:gd name="T1" fmla="*/ 2098 h 4316"/>
                  <a:gd name="T2" fmla="*/ 29 w 735"/>
                  <a:gd name="T3" fmla="*/ 1798 h 4316"/>
                  <a:gd name="T4" fmla="*/ 71 w 735"/>
                  <a:gd name="T5" fmla="*/ 1505 h 4316"/>
                  <a:gd name="T6" fmla="*/ 131 w 735"/>
                  <a:gd name="T7" fmla="*/ 1223 h 4316"/>
                  <a:gd name="T8" fmla="*/ 215 w 735"/>
                  <a:gd name="T9" fmla="*/ 941 h 4316"/>
                  <a:gd name="T10" fmla="*/ 316 w 735"/>
                  <a:gd name="T11" fmla="*/ 689 h 4316"/>
                  <a:gd name="T12" fmla="*/ 442 w 735"/>
                  <a:gd name="T13" fmla="*/ 444 h 4316"/>
                  <a:gd name="T14" fmla="*/ 580 w 735"/>
                  <a:gd name="T15" fmla="*/ 216 h 4316"/>
                  <a:gd name="T16" fmla="*/ 735 w 735"/>
                  <a:gd name="T17" fmla="*/ 0 h 4316"/>
                  <a:gd name="T18" fmla="*/ 723 w 735"/>
                  <a:gd name="T19" fmla="*/ 0 h 4316"/>
                  <a:gd name="T20" fmla="*/ 568 w 735"/>
                  <a:gd name="T21" fmla="*/ 210 h 4316"/>
                  <a:gd name="T22" fmla="*/ 430 w 735"/>
                  <a:gd name="T23" fmla="*/ 438 h 4316"/>
                  <a:gd name="T24" fmla="*/ 311 w 735"/>
                  <a:gd name="T25" fmla="*/ 683 h 4316"/>
                  <a:gd name="T26" fmla="*/ 209 w 735"/>
                  <a:gd name="T27" fmla="*/ 941 h 4316"/>
                  <a:gd name="T28" fmla="*/ 125 w 735"/>
                  <a:gd name="T29" fmla="*/ 1217 h 4316"/>
                  <a:gd name="T30" fmla="*/ 59 w 735"/>
                  <a:gd name="T31" fmla="*/ 1505 h 4316"/>
                  <a:gd name="T32" fmla="*/ 18 w 735"/>
                  <a:gd name="T33" fmla="*/ 1798 h 4316"/>
                  <a:gd name="T34" fmla="*/ 0 w 735"/>
                  <a:gd name="T35" fmla="*/ 2098 h 4316"/>
                  <a:gd name="T36" fmla="*/ 6 w 735"/>
                  <a:gd name="T37" fmla="*/ 2404 h 4316"/>
                  <a:gd name="T38" fmla="*/ 29 w 735"/>
                  <a:gd name="T39" fmla="*/ 2709 h 4316"/>
                  <a:gd name="T40" fmla="*/ 77 w 735"/>
                  <a:gd name="T41" fmla="*/ 3015 h 4316"/>
                  <a:gd name="T42" fmla="*/ 149 w 735"/>
                  <a:gd name="T43" fmla="*/ 3315 h 4316"/>
                  <a:gd name="T44" fmla="*/ 227 w 735"/>
                  <a:gd name="T45" fmla="*/ 3573 h 4316"/>
                  <a:gd name="T46" fmla="*/ 316 w 735"/>
                  <a:gd name="T47" fmla="*/ 3824 h 4316"/>
                  <a:gd name="T48" fmla="*/ 424 w 735"/>
                  <a:gd name="T49" fmla="*/ 4076 h 4316"/>
                  <a:gd name="T50" fmla="*/ 544 w 735"/>
                  <a:gd name="T51" fmla="*/ 4316 h 4316"/>
                  <a:gd name="T52" fmla="*/ 556 w 735"/>
                  <a:gd name="T53" fmla="*/ 4316 h 4316"/>
                  <a:gd name="T54" fmla="*/ 436 w 735"/>
                  <a:gd name="T55" fmla="*/ 4076 h 4316"/>
                  <a:gd name="T56" fmla="*/ 328 w 735"/>
                  <a:gd name="T57" fmla="*/ 3824 h 4316"/>
                  <a:gd name="T58" fmla="*/ 239 w 735"/>
                  <a:gd name="T59" fmla="*/ 3573 h 4316"/>
                  <a:gd name="T60" fmla="*/ 161 w 735"/>
                  <a:gd name="T61" fmla="*/ 3315 h 4316"/>
                  <a:gd name="T62" fmla="*/ 89 w 735"/>
                  <a:gd name="T63" fmla="*/ 3015 h 4316"/>
                  <a:gd name="T64" fmla="*/ 41 w 735"/>
                  <a:gd name="T65" fmla="*/ 2709 h 4316"/>
                  <a:gd name="T66" fmla="*/ 18 w 735"/>
                  <a:gd name="T67" fmla="*/ 2404 h 4316"/>
                  <a:gd name="T68" fmla="*/ 12 w 735"/>
                  <a:gd name="T69" fmla="*/ 2098 h 4316"/>
                  <a:gd name="T70" fmla="*/ 12 w 735"/>
                  <a:gd name="T71" fmla="*/ 2098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35" h="4316">
                    <a:moveTo>
                      <a:pt x="12" y="2098"/>
                    </a:moveTo>
                    <a:lnTo>
                      <a:pt x="29" y="1798"/>
                    </a:lnTo>
                    <a:lnTo>
                      <a:pt x="71" y="1505"/>
                    </a:lnTo>
                    <a:lnTo>
                      <a:pt x="131" y="1223"/>
                    </a:lnTo>
                    <a:lnTo>
                      <a:pt x="215" y="941"/>
                    </a:lnTo>
                    <a:lnTo>
                      <a:pt x="316" y="689"/>
                    </a:lnTo>
                    <a:lnTo>
                      <a:pt x="442" y="444"/>
                    </a:lnTo>
                    <a:lnTo>
                      <a:pt x="580" y="216"/>
                    </a:lnTo>
                    <a:lnTo>
                      <a:pt x="735" y="0"/>
                    </a:lnTo>
                    <a:lnTo>
                      <a:pt x="723" y="0"/>
                    </a:lnTo>
                    <a:lnTo>
                      <a:pt x="568" y="210"/>
                    </a:lnTo>
                    <a:lnTo>
                      <a:pt x="430" y="438"/>
                    </a:lnTo>
                    <a:lnTo>
                      <a:pt x="311" y="683"/>
                    </a:lnTo>
                    <a:lnTo>
                      <a:pt x="209" y="941"/>
                    </a:lnTo>
                    <a:lnTo>
                      <a:pt x="125" y="1217"/>
                    </a:lnTo>
                    <a:lnTo>
                      <a:pt x="59" y="1505"/>
                    </a:lnTo>
                    <a:lnTo>
                      <a:pt x="18" y="1798"/>
                    </a:lnTo>
                    <a:lnTo>
                      <a:pt x="0" y="2098"/>
                    </a:lnTo>
                    <a:lnTo>
                      <a:pt x="6" y="2404"/>
                    </a:lnTo>
                    <a:lnTo>
                      <a:pt x="29" y="2709"/>
                    </a:lnTo>
                    <a:lnTo>
                      <a:pt x="77" y="3015"/>
                    </a:lnTo>
                    <a:lnTo>
                      <a:pt x="149" y="3315"/>
                    </a:lnTo>
                    <a:lnTo>
                      <a:pt x="227" y="3573"/>
                    </a:lnTo>
                    <a:lnTo>
                      <a:pt x="316" y="3824"/>
                    </a:lnTo>
                    <a:lnTo>
                      <a:pt x="424" y="4076"/>
                    </a:lnTo>
                    <a:lnTo>
                      <a:pt x="544" y="4316"/>
                    </a:lnTo>
                    <a:lnTo>
                      <a:pt x="556" y="4316"/>
                    </a:lnTo>
                    <a:lnTo>
                      <a:pt x="436" y="4076"/>
                    </a:lnTo>
                    <a:lnTo>
                      <a:pt x="328" y="3824"/>
                    </a:lnTo>
                    <a:lnTo>
                      <a:pt x="239" y="3573"/>
                    </a:lnTo>
                    <a:lnTo>
                      <a:pt x="161" y="3315"/>
                    </a:lnTo>
                    <a:lnTo>
                      <a:pt x="89" y="3015"/>
                    </a:lnTo>
                    <a:lnTo>
                      <a:pt x="41" y="2709"/>
                    </a:lnTo>
                    <a:lnTo>
                      <a:pt x="18" y="2404"/>
                    </a:lnTo>
                    <a:lnTo>
                      <a:pt x="12" y="2098"/>
                    </a:lnTo>
                    <a:lnTo>
                      <a:pt x="12" y="209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43" name="未知"/>
              <p:cNvSpPr>
                <a:spLocks/>
              </p:cNvSpPr>
              <p:nvPr userDrawn="1"/>
            </p:nvSpPr>
            <p:spPr bwMode="auto">
              <a:xfrm>
                <a:off x="0" y="0"/>
                <a:ext cx="840" cy="4316"/>
              </a:xfrm>
              <a:custGeom>
                <a:avLst/>
                <a:gdLst>
                  <a:gd name="T0" fmla="*/ 18 w 837"/>
                  <a:gd name="T1" fmla="*/ 1948 h 4316"/>
                  <a:gd name="T2" fmla="*/ 48 w 837"/>
                  <a:gd name="T3" fmla="*/ 1708 h 4316"/>
                  <a:gd name="T4" fmla="*/ 96 w 837"/>
                  <a:gd name="T5" fmla="*/ 1475 h 4316"/>
                  <a:gd name="T6" fmla="*/ 161 w 837"/>
                  <a:gd name="T7" fmla="*/ 1235 h 4316"/>
                  <a:gd name="T8" fmla="*/ 251 w 837"/>
                  <a:gd name="T9" fmla="*/ 995 h 4316"/>
                  <a:gd name="T10" fmla="*/ 365 w 837"/>
                  <a:gd name="T11" fmla="*/ 755 h 4316"/>
                  <a:gd name="T12" fmla="*/ 496 w 837"/>
                  <a:gd name="T13" fmla="*/ 510 h 4316"/>
                  <a:gd name="T14" fmla="*/ 658 w 837"/>
                  <a:gd name="T15" fmla="*/ 258 h 4316"/>
                  <a:gd name="T16" fmla="*/ 741 w 837"/>
                  <a:gd name="T17" fmla="*/ 132 h 4316"/>
                  <a:gd name="T18" fmla="*/ 837 w 837"/>
                  <a:gd name="T19" fmla="*/ 0 h 4316"/>
                  <a:gd name="T20" fmla="*/ 825 w 837"/>
                  <a:gd name="T21" fmla="*/ 0 h 4316"/>
                  <a:gd name="T22" fmla="*/ 729 w 837"/>
                  <a:gd name="T23" fmla="*/ 132 h 4316"/>
                  <a:gd name="T24" fmla="*/ 640 w 837"/>
                  <a:gd name="T25" fmla="*/ 258 h 4316"/>
                  <a:gd name="T26" fmla="*/ 562 w 837"/>
                  <a:gd name="T27" fmla="*/ 384 h 4316"/>
                  <a:gd name="T28" fmla="*/ 484 w 837"/>
                  <a:gd name="T29" fmla="*/ 510 h 4316"/>
                  <a:gd name="T30" fmla="*/ 353 w 837"/>
                  <a:gd name="T31" fmla="*/ 755 h 4316"/>
                  <a:gd name="T32" fmla="*/ 239 w 837"/>
                  <a:gd name="T33" fmla="*/ 995 h 4316"/>
                  <a:gd name="T34" fmla="*/ 150 w 837"/>
                  <a:gd name="T35" fmla="*/ 1235 h 4316"/>
                  <a:gd name="T36" fmla="*/ 84 w 837"/>
                  <a:gd name="T37" fmla="*/ 1469 h 4316"/>
                  <a:gd name="T38" fmla="*/ 36 w 837"/>
                  <a:gd name="T39" fmla="*/ 1702 h 4316"/>
                  <a:gd name="T40" fmla="*/ 6 w 837"/>
                  <a:gd name="T41" fmla="*/ 1942 h 4316"/>
                  <a:gd name="T42" fmla="*/ 0 w 837"/>
                  <a:gd name="T43" fmla="*/ 2200 h 4316"/>
                  <a:gd name="T44" fmla="*/ 12 w 837"/>
                  <a:gd name="T45" fmla="*/ 2470 h 4316"/>
                  <a:gd name="T46" fmla="*/ 48 w 837"/>
                  <a:gd name="T47" fmla="*/ 2739 h 4316"/>
                  <a:gd name="T48" fmla="*/ 114 w 837"/>
                  <a:gd name="T49" fmla="*/ 3027 h 4316"/>
                  <a:gd name="T50" fmla="*/ 150 w 837"/>
                  <a:gd name="T51" fmla="*/ 3171 h 4316"/>
                  <a:gd name="T52" fmla="*/ 197 w 837"/>
                  <a:gd name="T53" fmla="*/ 3321 h 4316"/>
                  <a:gd name="T54" fmla="*/ 245 w 837"/>
                  <a:gd name="T55" fmla="*/ 3477 h 4316"/>
                  <a:gd name="T56" fmla="*/ 305 w 837"/>
                  <a:gd name="T57" fmla="*/ 3639 h 4316"/>
                  <a:gd name="T58" fmla="*/ 365 w 837"/>
                  <a:gd name="T59" fmla="*/ 3800 h 4316"/>
                  <a:gd name="T60" fmla="*/ 437 w 837"/>
                  <a:gd name="T61" fmla="*/ 3968 h 4316"/>
                  <a:gd name="T62" fmla="*/ 508 w 837"/>
                  <a:gd name="T63" fmla="*/ 4136 h 4316"/>
                  <a:gd name="T64" fmla="*/ 592 w 837"/>
                  <a:gd name="T65" fmla="*/ 4316 h 4316"/>
                  <a:gd name="T66" fmla="*/ 604 w 837"/>
                  <a:gd name="T67" fmla="*/ 4316 h 4316"/>
                  <a:gd name="T68" fmla="*/ 520 w 837"/>
                  <a:gd name="T69" fmla="*/ 4136 h 4316"/>
                  <a:gd name="T70" fmla="*/ 448 w 837"/>
                  <a:gd name="T71" fmla="*/ 3968 h 4316"/>
                  <a:gd name="T72" fmla="*/ 377 w 837"/>
                  <a:gd name="T73" fmla="*/ 3800 h 4316"/>
                  <a:gd name="T74" fmla="*/ 317 w 837"/>
                  <a:gd name="T75" fmla="*/ 3639 h 4316"/>
                  <a:gd name="T76" fmla="*/ 257 w 837"/>
                  <a:gd name="T77" fmla="*/ 3477 h 4316"/>
                  <a:gd name="T78" fmla="*/ 209 w 837"/>
                  <a:gd name="T79" fmla="*/ 3327 h 4316"/>
                  <a:gd name="T80" fmla="*/ 161 w 837"/>
                  <a:gd name="T81" fmla="*/ 3171 h 4316"/>
                  <a:gd name="T82" fmla="*/ 126 w 837"/>
                  <a:gd name="T83" fmla="*/ 3027 h 4316"/>
                  <a:gd name="T84" fmla="*/ 60 w 837"/>
                  <a:gd name="T85" fmla="*/ 2739 h 4316"/>
                  <a:gd name="T86" fmla="*/ 24 w 837"/>
                  <a:gd name="T87" fmla="*/ 2470 h 4316"/>
                  <a:gd name="T88" fmla="*/ 12 w 837"/>
                  <a:gd name="T89" fmla="*/ 2206 h 4316"/>
                  <a:gd name="T90" fmla="*/ 18 w 837"/>
                  <a:gd name="T91" fmla="*/ 1948 h 4316"/>
                  <a:gd name="T92" fmla="*/ 18 w 837"/>
                  <a:gd name="T93" fmla="*/ 1948 h 4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37" h="4316">
                    <a:moveTo>
                      <a:pt x="18" y="1948"/>
                    </a:moveTo>
                    <a:lnTo>
                      <a:pt x="48" y="1708"/>
                    </a:lnTo>
                    <a:lnTo>
                      <a:pt x="96" y="1475"/>
                    </a:lnTo>
                    <a:lnTo>
                      <a:pt x="161" y="1235"/>
                    </a:lnTo>
                    <a:lnTo>
                      <a:pt x="251" y="995"/>
                    </a:lnTo>
                    <a:lnTo>
                      <a:pt x="365" y="755"/>
                    </a:lnTo>
                    <a:lnTo>
                      <a:pt x="496" y="510"/>
                    </a:lnTo>
                    <a:lnTo>
                      <a:pt x="658" y="258"/>
                    </a:lnTo>
                    <a:lnTo>
                      <a:pt x="741" y="132"/>
                    </a:lnTo>
                    <a:lnTo>
                      <a:pt x="837" y="0"/>
                    </a:lnTo>
                    <a:lnTo>
                      <a:pt x="825" y="0"/>
                    </a:lnTo>
                    <a:lnTo>
                      <a:pt x="729" y="132"/>
                    </a:lnTo>
                    <a:lnTo>
                      <a:pt x="640" y="258"/>
                    </a:lnTo>
                    <a:lnTo>
                      <a:pt x="562" y="384"/>
                    </a:lnTo>
                    <a:lnTo>
                      <a:pt x="484" y="510"/>
                    </a:lnTo>
                    <a:lnTo>
                      <a:pt x="353" y="755"/>
                    </a:lnTo>
                    <a:lnTo>
                      <a:pt x="239" y="995"/>
                    </a:lnTo>
                    <a:lnTo>
                      <a:pt x="150" y="1235"/>
                    </a:lnTo>
                    <a:lnTo>
                      <a:pt x="84" y="1469"/>
                    </a:lnTo>
                    <a:lnTo>
                      <a:pt x="36" y="1702"/>
                    </a:lnTo>
                    <a:lnTo>
                      <a:pt x="6" y="1942"/>
                    </a:lnTo>
                    <a:lnTo>
                      <a:pt x="0" y="2200"/>
                    </a:lnTo>
                    <a:lnTo>
                      <a:pt x="12" y="2470"/>
                    </a:lnTo>
                    <a:lnTo>
                      <a:pt x="48" y="2739"/>
                    </a:lnTo>
                    <a:lnTo>
                      <a:pt x="114" y="3027"/>
                    </a:lnTo>
                    <a:lnTo>
                      <a:pt x="150" y="3171"/>
                    </a:lnTo>
                    <a:lnTo>
                      <a:pt x="197" y="3321"/>
                    </a:lnTo>
                    <a:lnTo>
                      <a:pt x="245" y="3477"/>
                    </a:lnTo>
                    <a:lnTo>
                      <a:pt x="305" y="3639"/>
                    </a:lnTo>
                    <a:lnTo>
                      <a:pt x="365" y="3800"/>
                    </a:lnTo>
                    <a:lnTo>
                      <a:pt x="437" y="3968"/>
                    </a:lnTo>
                    <a:lnTo>
                      <a:pt x="508" y="4136"/>
                    </a:lnTo>
                    <a:lnTo>
                      <a:pt x="592" y="4316"/>
                    </a:lnTo>
                    <a:lnTo>
                      <a:pt x="604" y="4316"/>
                    </a:lnTo>
                    <a:lnTo>
                      <a:pt x="520" y="4136"/>
                    </a:lnTo>
                    <a:lnTo>
                      <a:pt x="448" y="3968"/>
                    </a:lnTo>
                    <a:lnTo>
                      <a:pt x="377" y="3800"/>
                    </a:lnTo>
                    <a:lnTo>
                      <a:pt x="317" y="3639"/>
                    </a:lnTo>
                    <a:lnTo>
                      <a:pt x="257" y="3477"/>
                    </a:lnTo>
                    <a:lnTo>
                      <a:pt x="209" y="3327"/>
                    </a:lnTo>
                    <a:lnTo>
                      <a:pt x="161" y="3171"/>
                    </a:lnTo>
                    <a:lnTo>
                      <a:pt x="126" y="3027"/>
                    </a:lnTo>
                    <a:lnTo>
                      <a:pt x="60" y="2739"/>
                    </a:lnTo>
                    <a:lnTo>
                      <a:pt x="24" y="2470"/>
                    </a:lnTo>
                    <a:lnTo>
                      <a:pt x="12" y="2206"/>
                    </a:lnTo>
                    <a:lnTo>
                      <a:pt x="18" y="1948"/>
                    </a:lnTo>
                    <a:lnTo>
                      <a:pt x="18" y="194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1044" name="未知"/>
            <p:cNvSpPr>
              <a:spLocks/>
            </p:cNvSpPr>
            <p:nvPr/>
          </p:nvSpPr>
          <p:spPr bwMode="auto">
            <a:xfrm>
              <a:off x="5" y="2901"/>
              <a:ext cx="606" cy="1415"/>
            </a:xfrm>
            <a:custGeom>
              <a:avLst/>
              <a:gdLst>
                <a:gd name="T0" fmla="*/ 0 w 604"/>
                <a:gd name="T1" fmla="*/ 54 h 1415"/>
                <a:gd name="T2" fmla="*/ 42 w 604"/>
                <a:gd name="T3" fmla="*/ 228 h 1415"/>
                <a:gd name="T4" fmla="*/ 96 w 604"/>
                <a:gd name="T5" fmla="*/ 402 h 1415"/>
                <a:gd name="T6" fmla="*/ 161 w 604"/>
                <a:gd name="T7" fmla="*/ 576 h 1415"/>
                <a:gd name="T8" fmla="*/ 227 w 604"/>
                <a:gd name="T9" fmla="*/ 744 h 1415"/>
                <a:gd name="T10" fmla="*/ 305 w 604"/>
                <a:gd name="T11" fmla="*/ 917 h 1415"/>
                <a:gd name="T12" fmla="*/ 389 w 604"/>
                <a:gd name="T13" fmla="*/ 1085 h 1415"/>
                <a:gd name="T14" fmla="*/ 484 w 604"/>
                <a:gd name="T15" fmla="*/ 1253 h 1415"/>
                <a:gd name="T16" fmla="*/ 586 w 604"/>
                <a:gd name="T17" fmla="*/ 1415 h 1415"/>
                <a:gd name="T18" fmla="*/ 604 w 604"/>
                <a:gd name="T19" fmla="*/ 1415 h 1415"/>
                <a:gd name="T20" fmla="*/ 496 w 604"/>
                <a:gd name="T21" fmla="*/ 1247 h 1415"/>
                <a:gd name="T22" fmla="*/ 401 w 604"/>
                <a:gd name="T23" fmla="*/ 1073 h 1415"/>
                <a:gd name="T24" fmla="*/ 311 w 604"/>
                <a:gd name="T25" fmla="*/ 899 h 1415"/>
                <a:gd name="T26" fmla="*/ 233 w 604"/>
                <a:gd name="T27" fmla="*/ 720 h 1415"/>
                <a:gd name="T28" fmla="*/ 161 w 604"/>
                <a:gd name="T29" fmla="*/ 546 h 1415"/>
                <a:gd name="T30" fmla="*/ 102 w 604"/>
                <a:gd name="T31" fmla="*/ 366 h 1415"/>
                <a:gd name="T32" fmla="*/ 48 w 604"/>
                <a:gd name="T33" fmla="*/ 180 h 1415"/>
                <a:gd name="T34" fmla="*/ 0 w 604"/>
                <a:gd name="T35" fmla="*/ 0 h 1415"/>
                <a:gd name="T36" fmla="*/ 0 w 604"/>
                <a:gd name="T37" fmla="*/ 54 h 1415"/>
                <a:gd name="T38" fmla="*/ 0 w 604"/>
                <a:gd name="T39" fmla="*/ 54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4" h="1415">
                  <a:moveTo>
                    <a:pt x="0" y="54"/>
                  </a:moveTo>
                  <a:lnTo>
                    <a:pt x="42" y="228"/>
                  </a:lnTo>
                  <a:lnTo>
                    <a:pt x="96" y="402"/>
                  </a:lnTo>
                  <a:lnTo>
                    <a:pt x="161" y="576"/>
                  </a:lnTo>
                  <a:lnTo>
                    <a:pt x="227" y="744"/>
                  </a:lnTo>
                  <a:lnTo>
                    <a:pt x="305" y="917"/>
                  </a:lnTo>
                  <a:lnTo>
                    <a:pt x="389" y="1085"/>
                  </a:lnTo>
                  <a:lnTo>
                    <a:pt x="484" y="1253"/>
                  </a:lnTo>
                  <a:lnTo>
                    <a:pt x="586" y="1415"/>
                  </a:lnTo>
                  <a:lnTo>
                    <a:pt x="604" y="1415"/>
                  </a:lnTo>
                  <a:lnTo>
                    <a:pt x="496" y="1247"/>
                  </a:lnTo>
                  <a:lnTo>
                    <a:pt x="401" y="1073"/>
                  </a:lnTo>
                  <a:lnTo>
                    <a:pt x="311" y="899"/>
                  </a:lnTo>
                  <a:lnTo>
                    <a:pt x="233" y="720"/>
                  </a:lnTo>
                  <a:lnTo>
                    <a:pt x="161" y="546"/>
                  </a:lnTo>
                  <a:lnTo>
                    <a:pt x="102" y="366"/>
                  </a:lnTo>
                  <a:lnTo>
                    <a:pt x="48" y="18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0" y="54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45" name="未知"/>
            <p:cNvSpPr>
              <a:spLocks/>
            </p:cNvSpPr>
            <p:nvPr/>
          </p:nvSpPr>
          <p:spPr bwMode="auto">
            <a:xfrm>
              <a:off x="5" y="3890"/>
              <a:ext cx="228" cy="426"/>
            </a:xfrm>
            <a:custGeom>
              <a:avLst/>
              <a:gdLst>
                <a:gd name="T0" fmla="*/ 0 w 227"/>
                <a:gd name="T1" fmla="*/ 30 h 426"/>
                <a:gd name="T2" fmla="*/ 108 w 227"/>
                <a:gd name="T3" fmla="*/ 240 h 426"/>
                <a:gd name="T4" fmla="*/ 215 w 227"/>
                <a:gd name="T5" fmla="*/ 426 h 426"/>
                <a:gd name="T6" fmla="*/ 227 w 227"/>
                <a:gd name="T7" fmla="*/ 426 h 426"/>
                <a:gd name="T8" fmla="*/ 167 w 227"/>
                <a:gd name="T9" fmla="*/ 330 h 426"/>
                <a:gd name="T10" fmla="*/ 114 w 227"/>
                <a:gd name="T11" fmla="*/ 222 h 426"/>
                <a:gd name="T12" fmla="*/ 0 w 227"/>
                <a:gd name="T13" fmla="*/ 0 h 426"/>
                <a:gd name="T14" fmla="*/ 0 w 227"/>
                <a:gd name="T15" fmla="*/ 30 h 426"/>
                <a:gd name="T16" fmla="*/ 0 w 227"/>
                <a:gd name="T17" fmla="*/ 3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426">
                  <a:moveTo>
                    <a:pt x="0" y="30"/>
                  </a:moveTo>
                  <a:lnTo>
                    <a:pt x="108" y="240"/>
                  </a:lnTo>
                  <a:lnTo>
                    <a:pt x="215" y="426"/>
                  </a:lnTo>
                  <a:lnTo>
                    <a:pt x="227" y="426"/>
                  </a:lnTo>
                  <a:lnTo>
                    <a:pt x="167" y="330"/>
                  </a:lnTo>
                  <a:lnTo>
                    <a:pt x="114" y="222"/>
                  </a:lnTo>
                  <a:lnTo>
                    <a:pt x="0" y="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46" name="未知"/>
            <p:cNvSpPr>
              <a:spLocks/>
            </p:cNvSpPr>
            <p:nvPr/>
          </p:nvSpPr>
          <p:spPr bwMode="auto">
            <a:xfrm>
              <a:off x="4775" y="0"/>
              <a:ext cx="984" cy="1786"/>
            </a:xfrm>
            <a:custGeom>
              <a:avLst/>
              <a:gdLst>
                <a:gd name="T0" fmla="*/ 981 w 981"/>
                <a:gd name="T1" fmla="*/ 1786 h 1786"/>
                <a:gd name="T2" fmla="*/ 981 w 981"/>
                <a:gd name="T3" fmla="*/ 1720 h 1786"/>
                <a:gd name="T4" fmla="*/ 969 w 981"/>
                <a:gd name="T5" fmla="*/ 1666 h 1786"/>
                <a:gd name="T6" fmla="*/ 957 w 981"/>
                <a:gd name="T7" fmla="*/ 1613 h 1786"/>
                <a:gd name="T8" fmla="*/ 921 w 981"/>
                <a:gd name="T9" fmla="*/ 1487 h 1786"/>
                <a:gd name="T10" fmla="*/ 885 w 981"/>
                <a:gd name="T11" fmla="*/ 1361 h 1786"/>
                <a:gd name="T12" fmla="*/ 796 w 981"/>
                <a:gd name="T13" fmla="*/ 1121 h 1786"/>
                <a:gd name="T14" fmla="*/ 682 w 981"/>
                <a:gd name="T15" fmla="*/ 899 h 1786"/>
                <a:gd name="T16" fmla="*/ 562 w 981"/>
                <a:gd name="T17" fmla="*/ 689 h 1786"/>
                <a:gd name="T18" fmla="*/ 431 w 981"/>
                <a:gd name="T19" fmla="*/ 498 h 1786"/>
                <a:gd name="T20" fmla="*/ 293 w 981"/>
                <a:gd name="T21" fmla="*/ 318 h 1786"/>
                <a:gd name="T22" fmla="*/ 150 w 981"/>
                <a:gd name="T23" fmla="*/ 150 h 1786"/>
                <a:gd name="T24" fmla="*/ 12 w 981"/>
                <a:gd name="T25" fmla="*/ 0 h 1786"/>
                <a:gd name="T26" fmla="*/ 0 w 981"/>
                <a:gd name="T27" fmla="*/ 0 h 1786"/>
                <a:gd name="T28" fmla="*/ 138 w 981"/>
                <a:gd name="T29" fmla="*/ 150 h 1786"/>
                <a:gd name="T30" fmla="*/ 275 w 981"/>
                <a:gd name="T31" fmla="*/ 318 h 1786"/>
                <a:gd name="T32" fmla="*/ 413 w 981"/>
                <a:gd name="T33" fmla="*/ 498 h 1786"/>
                <a:gd name="T34" fmla="*/ 545 w 981"/>
                <a:gd name="T35" fmla="*/ 689 h 1786"/>
                <a:gd name="T36" fmla="*/ 670 w 981"/>
                <a:gd name="T37" fmla="*/ 899 h 1786"/>
                <a:gd name="T38" fmla="*/ 778 w 981"/>
                <a:gd name="T39" fmla="*/ 1121 h 1786"/>
                <a:gd name="T40" fmla="*/ 873 w 981"/>
                <a:gd name="T41" fmla="*/ 1361 h 1786"/>
                <a:gd name="T42" fmla="*/ 909 w 981"/>
                <a:gd name="T43" fmla="*/ 1487 h 1786"/>
                <a:gd name="T44" fmla="*/ 945 w 981"/>
                <a:gd name="T45" fmla="*/ 1619 h 1786"/>
                <a:gd name="T46" fmla="*/ 963 w 981"/>
                <a:gd name="T47" fmla="*/ 1702 h 1786"/>
                <a:gd name="T48" fmla="*/ 981 w 981"/>
                <a:gd name="T49" fmla="*/ 1786 h 1786"/>
                <a:gd name="T50" fmla="*/ 981 w 981"/>
                <a:gd name="T51" fmla="*/ 1786 h 1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81" h="1786">
                  <a:moveTo>
                    <a:pt x="981" y="1786"/>
                  </a:moveTo>
                  <a:lnTo>
                    <a:pt x="981" y="1720"/>
                  </a:lnTo>
                  <a:lnTo>
                    <a:pt x="969" y="1666"/>
                  </a:lnTo>
                  <a:lnTo>
                    <a:pt x="957" y="1613"/>
                  </a:lnTo>
                  <a:lnTo>
                    <a:pt x="921" y="1487"/>
                  </a:lnTo>
                  <a:lnTo>
                    <a:pt x="885" y="1361"/>
                  </a:lnTo>
                  <a:lnTo>
                    <a:pt x="796" y="1121"/>
                  </a:lnTo>
                  <a:lnTo>
                    <a:pt x="682" y="899"/>
                  </a:lnTo>
                  <a:lnTo>
                    <a:pt x="562" y="689"/>
                  </a:lnTo>
                  <a:lnTo>
                    <a:pt x="431" y="498"/>
                  </a:lnTo>
                  <a:lnTo>
                    <a:pt x="293" y="318"/>
                  </a:lnTo>
                  <a:lnTo>
                    <a:pt x="150" y="15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38" y="150"/>
                  </a:lnTo>
                  <a:lnTo>
                    <a:pt x="275" y="318"/>
                  </a:lnTo>
                  <a:lnTo>
                    <a:pt x="413" y="498"/>
                  </a:lnTo>
                  <a:lnTo>
                    <a:pt x="545" y="689"/>
                  </a:lnTo>
                  <a:lnTo>
                    <a:pt x="670" y="899"/>
                  </a:lnTo>
                  <a:lnTo>
                    <a:pt x="778" y="1121"/>
                  </a:lnTo>
                  <a:lnTo>
                    <a:pt x="873" y="1361"/>
                  </a:lnTo>
                  <a:lnTo>
                    <a:pt x="909" y="1487"/>
                  </a:lnTo>
                  <a:lnTo>
                    <a:pt x="945" y="1619"/>
                  </a:lnTo>
                  <a:lnTo>
                    <a:pt x="963" y="1702"/>
                  </a:lnTo>
                  <a:lnTo>
                    <a:pt x="981" y="1786"/>
                  </a:lnTo>
                  <a:lnTo>
                    <a:pt x="981" y="178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41" name="未知"/>
            <p:cNvSpPr>
              <a:spLocks/>
            </p:cNvSpPr>
            <p:nvPr/>
          </p:nvSpPr>
          <p:spPr bwMode="auto">
            <a:xfrm>
              <a:off x="5040" y="0"/>
              <a:ext cx="719" cy="845"/>
            </a:xfrm>
            <a:custGeom>
              <a:avLst/>
              <a:gdLst>
                <a:gd name="T0" fmla="*/ 721 w 717"/>
                <a:gd name="T1" fmla="*/ 845 h 845"/>
                <a:gd name="T2" fmla="*/ 721 w 717"/>
                <a:gd name="T3" fmla="*/ 821 h 845"/>
                <a:gd name="T4" fmla="*/ 578 w 717"/>
                <a:gd name="T5" fmla="*/ 605 h 845"/>
                <a:gd name="T6" fmla="*/ 408 w 717"/>
                <a:gd name="T7" fmla="*/ 396 h 845"/>
                <a:gd name="T8" fmla="*/ 223 w 717"/>
                <a:gd name="T9" fmla="*/ 192 h 845"/>
                <a:gd name="T10" fmla="*/ 17 w 717"/>
                <a:gd name="T11" fmla="*/ 0 h 845"/>
                <a:gd name="T12" fmla="*/ 0 w 717"/>
                <a:gd name="T13" fmla="*/ 0 h 845"/>
                <a:gd name="T14" fmla="*/ 211 w 717"/>
                <a:gd name="T15" fmla="*/ 198 h 845"/>
                <a:gd name="T16" fmla="*/ 402 w 717"/>
                <a:gd name="T17" fmla="*/ 408 h 845"/>
                <a:gd name="T18" fmla="*/ 572 w 717"/>
                <a:gd name="T19" fmla="*/ 623 h 845"/>
                <a:gd name="T20" fmla="*/ 721 w 717"/>
                <a:gd name="T21" fmla="*/ 845 h 845"/>
                <a:gd name="T22" fmla="*/ 721 w 717"/>
                <a:gd name="T23" fmla="*/ 845 h 8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17" h="845">
                  <a:moveTo>
                    <a:pt x="717" y="845"/>
                  </a:moveTo>
                  <a:lnTo>
                    <a:pt x="717" y="821"/>
                  </a:lnTo>
                  <a:lnTo>
                    <a:pt x="574" y="605"/>
                  </a:lnTo>
                  <a:lnTo>
                    <a:pt x="406" y="396"/>
                  </a:lnTo>
                  <a:lnTo>
                    <a:pt x="221" y="192"/>
                  </a:lnTo>
                  <a:lnTo>
                    <a:pt x="17" y="0"/>
                  </a:lnTo>
                  <a:lnTo>
                    <a:pt x="0" y="0"/>
                  </a:lnTo>
                  <a:lnTo>
                    <a:pt x="209" y="198"/>
                  </a:lnTo>
                  <a:lnTo>
                    <a:pt x="400" y="408"/>
                  </a:lnTo>
                  <a:lnTo>
                    <a:pt x="568" y="623"/>
                  </a:lnTo>
                  <a:lnTo>
                    <a:pt x="717" y="8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2" name="未知"/>
            <p:cNvSpPr>
              <a:spLocks/>
            </p:cNvSpPr>
            <p:nvPr/>
          </p:nvSpPr>
          <p:spPr bwMode="auto">
            <a:xfrm>
              <a:off x="5351" y="0"/>
              <a:ext cx="408" cy="414"/>
            </a:xfrm>
            <a:custGeom>
              <a:avLst/>
              <a:gdLst>
                <a:gd name="T0" fmla="*/ 409 w 407"/>
                <a:gd name="T1" fmla="*/ 414 h 414"/>
                <a:gd name="T2" fmla="*/ 409 w 407"/>
                <a:gd name="T3" fmla="*/ 396 h 414"/>
                <a:gd name="T4" fmla="*/ 224 w 407"/>
                <a:gd name="T5" fmla="*/ 192 h 414"/>
                <a:gd name="T6" fmla="*/ 12 w 407"/>
                <a:gd name="T7" fmla="*/ 0 h 414"/>
                <a:gd name="T8" fmla="*/ 0 w 407"/>
                <a:gd name="T9" fmla="*/ 0 h 414"/>
                <a:gd name="T10" fmla="*/ 108 w 407"/>
                <a:gd name="T11" fmla="*/ 102 h 414"/>
                <a:gd name="T12" fmla="*/ 218 w 407"/>
                <a:gd name="T13" fmla="*/ 204 h 414"/>
                <a:gd name="T14" fmla="*/ 409 w 407"/>
                <a:gd name="T15" fmla="*/ 414 h 414"/>
                <a:gd name="T16" fmla="*/ 409 w 407"/>
                <a:gd name="T17" fmla="*/ 414 h 4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7" h="414">
                  <a:moveTo>
                    <a:pt x="407" y="414"/>
                  </a:moveTo>
                  <a:lnTo>
                    <a:pt x="407" y="396"/>
                  </a:lnTo>
                  <a:lnTo>
                    <a:pt x="222" y="19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08" y="102"/>
                  </a:lnTo>
                  <a:lnTo>
                    <a:pt x="216" y="204"/>
                  </a:lnTo>
                  <a:lnTo>
                    <a:pt x="407" y="4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9" name="未知"/>
            <p:cNvSpPr>
              <a:spLocks/>
            </p:cNvSpPr>
            <p:nvPr/>
          </p:nvSpPr>
          <p:spPr bwMode="auto">
            <a:xfrm>
              <a:off x="5" y="0"/>
              <a:ext cx="858" cy="1409"/>
            </a:xfrm>
            <a:custGeom>
              <a:avLst/>
              <a:gdLst>
                <a:gd name="T0" fmla="*/ 0 w 855"/>
                <a:gd name="T1" fmla="*/ 1361 h 1409"/>
                <a:gd name="T2" fmla="*/ 0 w 855"/>
                <a:gd name="T3" fmla="*/ 1409 h 1409"/>
                <a:gd name="T4" fmla="*/ 54 w 855"/>
                <a:gd name="T5" fmla="*/ 1211 h 1409"/>
                <a:gd name="T6" fmla="*/ 126 w 855"/>
                <a:gd name="T7" fmla="*/ 1013 h 1409"/>
                <a:gd name="T8" fmla="*/ 215 w 855"/>
                <a:gd name="T9" fmla="*/ 827 h 1409"/>
                <a:gd name="T10" fmla="*/ 311 w 855"/>
                <a:gd name="T11" fmla="*/ 647 h 1409"/>
                <a:gd name="T12" fmla="*/ 431 w 855"/>
                <a:gd name="T13" fmla="*/ 474 h 1409"/>
                <a:gd name="T14" fmla="*/ 556 w 855"/>
                <a:gd name="T15" fmla="*/ 312 h 1409"/>
                <a:gd name="T16" fmla="*/ 700 w 855"/>
                <a:gd name="T17" fmla="*/ 150 h 1409"/>
                <a:gd name="T18" fmla="*/ 855 w 855"/>
                <a:gd name="T19" fmla="*/ 0 h 1409"/>
                <a:gd name="T20" fmla="*/ 837 w 855"/>
                <a:gd name="T21" fmla="*/ 0 h 1409"/>
                <a:gd name="T22" fmla="*/ 688 w 855"/>
                <a:gd name="T23" fmla="*/ 144 h 1409"/>
                <a:gd name="T24" fmla="*/ 550 w 855"/>
                <a:gd name="T25" fmla="*/ 300 h 1409"/>
                <a:gd name="T26" fmla="*/ 425 w 855"/>
                <a:gd name="T27" fmla="*/ 462 h 1409"/>
                <a:gd name="T28" fmla="*/ 311 w 855"/>
                <a:gd name="T29" fmla="*/ 629 h 1409"/>
                <a:gd name="T30" fmla="*/ 215 w 855"/>
                <a:gd name="T31" fmla="*/ 803 h 1409"/>
                <a:gd name="T32" fmla="*/ 132 w 855"/>
                <a:gd name="T33" fmla="*/ 983 h 1409"/>
                <a:gd name="T34" fmla="*/ 60 w 855"/>
                <a:gd name="T35" fmla="*/ 1169 h 1409"/>
                <a:gd name="T36" fmla="*/ 0 w 855"/>
                <a:gd name="T37" fmla="*/ 1361 h 1409"/>
                <a:gd name="T38" fmla="*/ 0 w 855"/>
                <a:gd name="T39" fmla="*/ 1361 h 1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5" h="1409">
                  <a:moveTo>
                    <a:pt x="0" y="1361"/>
                  </a:moveTo>
                  <a:lnTo>
                    <a:pt x="0" y="1409"/>
                  </a:lnTo>
                  <a:lnTo>
                    <a:pt x="54" y="1211"/>
                  </a:lnTo>
                  <a:lnTo>
                    <a:pt x="126" y="1013"/>
                  </a:lnTo>
                  <a:lnTo>
                    <a:pt x="215" y="827"/>
                  </a:lnTo>
                  <a:lnTo>
                    <a:pt x="311" y="647"/>
                  </a:lnTo>
                  <a:lnTo>
                    <a:pt x="431" y="474"/>
                  </a:lnTo>
                  <a:lnTo>
                    <a:pt x="556" y="312"/>
                  </a:lnTo>
                  <a:lnTo>
                    <a:pt x="700" y="150"/>
                  </a:lnTo>
                  <a:lnTo>
                    <a:pt x="855" y="0"/>
                  </a:lnTo>
                  <a:lnTo>
                    <a:pt x="837" y="0"/>
                  </a:lnTo>
                  <a:lnTo>
                    <a:pt x="688" y="144"/>
                  </a:lnTo>
                  <a:lnTo>
                    <a:pt x="550" y="300"/>
                  </a:lnTo>
                  <a:lnTo>
                    <a:pt x="425" y="462"/>
                  </a:lnTo>
                  <a:lnTo>
                    <a:pt x="311" y="629"/>
                  </a:lnTo>
                  <a:lnTo>
                    <a:pt x="215" y="803"/>
                  </a:lnTo>
                  <a:lnTo>
                    <a:pt x="132" y="983"/>
                  </a:lnTo>
                  <a:lnTo>
                    <a:pt x="60" y="1169"/>
                  </a:lnTo>
                  <a:lnTo>
                    <a:pt x="0" y="1361"/>
                  </a:lnTo>
                  <a:lnTo>
                    <a:pt x="0" y="1361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" name="未知"/>
            <p:cNvSpPr>
              <a:spLocks/>
            </p:cNvSpPr>
            <p:nvPr/>
          </p:nvSpPr>
          <p:spPr bwMode="auto">
            <a:xfrm>
              <a:off x="5" y="0"/>
              <a:ext cx="588" cy="599"/>
            </a:xfrm>
            <a:custGeom>
              <a:avLst/>
              <a:gdLst>
                <a:gd name="T0" fmla="*/ 590 w 586"/>
                <a:gd name="T1" fmla="*/ 0 h 599"/>
                <a:gd name="T2" fmla="*/ 572 w 586"/>
                <a:gd name="T3" fmla="*/ 0 h 599"/>
                <a:gd name="T4" fmla="*/ 409 w 586"/>
                <a:gd name="T5" fmla="*/ 132 h 599"/>
                <a:gd name="T6" fmla="*/ 259 w 586"/>
                <a:gd name="T7" fmla="*/ 270 h 599"/>
                <a:gd name="T8" fmla="*/ 120 w 586"/>
                <a:gd name="T9" fmla="*/ 420 h 599"/>
                <a:gd name="T10" fmla="*/ 0 w 586"/>
                <a:gd name="T11" fmla="*/ 575 h 599"/>
                <a:gd name="T12" fmla="*/ 0 w 586"/>
                <a:gd name="T13" fmla="*/ 599 h 599"/>
                <a:gd name="T14" fmla="*/ 120 w 586"/>
                <a:gd name="T15" fmla="*/ 432 h 599"/>
                <a:gd name="T16" fmla="*/ 259 w 586"/>
                <a:gd name="T17" fmla="*/ 282 h 599"/>
                <a:gd name="T18" fmla="*/ 415 w 586"/>
                <a:gd name="T19" fmla="*/ 138 h 599"/>
                <a:gd name="T20" fmla="*/ 590 w 586"/>
                <a:gd name="T21" fmla="*/ 0 h 599"/>
                <a:gd name="T22" fmla="*/ 590 w 586"/>
                <a:gd name="T23" fmla="*/ 0 h 59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86" h="599">
                  <a:moveTo>
                    <a:pt x="586" y="0"/>
                  </a:moveTo>
                  <a:lnTo>
                    <a:pt x="568" y="0"/>
                  </a:lnTo>
                  <a:lnTo>
                    <a:pt x="407" y="132"/>
                  </a:lnTo>
                  <a:lnTo>
                    <a:pt x="257" y="270"/>
                  </a:lnTo>
                  <a:lnTo>
                    <a:pt x="120" y="420"/>
                  </a:lnTo>
                  <a:lnTo>
                    <a:pt x="0" y="575"/>
                  </a:lnTo>
                  <a:lnTo>
                    <a:pt x="0" y="599"/>
                  </a:lnTo>
                  <a:lnTo>
                    <a:pt x="120" y="432"/>
                  </a:lnTo>
                  <a:lnTo>
                    <a:pt x="257" y="282"/>
                  </a:lnTo>
                  <a:lnTo>
                    <a:pt x="413" y="138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未知"/>
            <p:cNvSpPr>
              <a:spLocks/>
            </p:cNvSpPr>
            <p:nvPr/>
          </p:nvSpPr>
          <p:spPr bwMode="auto">
            <a:xfrm>
              <a:off x="5" y="0"/>
              <a:ext cx="270" cy="252"/>
            </a:xfrm>
            <a:custGeom>
              <a:avLst/>
              <a:gdLst>
                <a:gd name="T0" fmla="*/ 271 w 269"/>
                <a:gd name="T1" fmla="*/ 0 h 252"/>
                <a:gd name="T2" fmla="*/ 253 w 269"/>
                <a:gd name="T3" fmla="*/ 0 h 252"/>
                <a:gd name="T4" fmla="*/ 120 w 269"/>
                <a:gd name="T5" fmla="*/ 114 h 252"/>
                <a:gd name="T6" fmla="*/ 60 w 269"/>
                <a:gd name="T7" fmla="*/ 174 h 252"/>
                <a:gd name="T8" fmla="*/ 0 w 269"/>
                <a:gd name="T9" fmla="*/ 234 h 252"/>
                <a:gd name="T10" fmla="*/ 0 w 269"/>
                <a:gd name="T11" fmla="*/ 252 h 252"/>
                <a:gd name="T12" fmla="*/ 126 w 269"/>
                <a:gd name="T13" fmla="*/ 120 h 252"/>
                <a:gd name="T14" fmla="*/ 271 w 269"/>
                <a:gd name="T15" fmla="*/ 0 h 252"/>
                <a:gd name="T16" fmla="*/ 271 w 269"/>
                <a:gd name="T17" fmla="*/ 0 h 2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9" h="252">
                  <a:moveTo>
                    <a:pt x="269" y="0"/>
                  </a:moveTo>
                  <a:lnTo>
                    <a:pt x="251" y="0"/>
                  </a:lnTo>
                  <a:lnTo>
                    <a:pt x="120" y="114"/>
                  </a:lnTo>
                  <a:lnTo>
                    <a:pt x="60" y="174"/>
                  </a:lnTo>
                  <a:lnTo>
                    <a:pt x="0" y="234"/>
                  </a:lnTo>
                  <a:lnTo>
                    <a:pt x="0" y="252"/>
                  </a:lnTo>
                  <a:lnTo>
                    <a:pt x="126" y="12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28"/>
            <p:cNvSpPr>
              <a:spLocks noChangeShapeType="1"/>
            </p:cNvSpPr>
            <p:nvPr/>
          </p:nvSpPr>
          <p:spPr bwMode="auto">
            <a:xfrm>
              <a:off x="0" y="2749"/>
              <a:ext cx="5758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7" name="Line 29"/>
            <p:cNvSpPr>
              <a:spLocks noChangeShapeType="1"/>
            </p:cNvSpPr>
            <p:nvPr/>
          </p:nvSpPr>
          <p:spPr bwMode="auto">
            <a:xfrm>
              <a:off x="0" y="2356"/>
              <a:ext cx="5758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" name="Line 30"/>
            <p:cNvSpPr>
              <a:spLocks noChangeShapeType="1"/>
            </p:cNvSpPr>
            <p:nvPr/>
          </p:nvSpPr>
          <p:spPr bwMode="auto">
            <a:xfrm>
              <a:off x="0" y="3142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" name="Group 31"/>
            <p:cNvGrpSpPr>
              <a:grpSpLocks/>
            </p:cNvGrpSpPr>
            <p:nvPr/>
          </p:nvGrpSpPr>
          <p:grpSpPr bwMode="auto">
            <a:xfrm>
              <a:off x="0" y="392"/>
              <a:ext cx="5758" cy="1571"/>
              <a:chOff x="0" y="0"/>
              <a:chExt cx="5758" cy="1571"/>
            </a:xfrm>
          </p:grpSpPr>
          <p:sp>
            <p:nvSpPr>
              <p:cNvPr id="1052" name="Line 32"/>
              <p:cNvSpPr>
                <a:spLocks noChangeShapeType="1"/>
              </p:cNvSpPr>
              <p:nvPr userDrawn="1"/>
            </p:nvSpPr>
            <p:spPr bwMode="auto">
              <a:xfrm>
                <a:off x="0" y="392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3" name="Line 33"/>
              <p:cNvSpPr>
                <a:spLocks noChangeShapeType="1"/>
              </p:cNvSpPr>
              <p:nvPr userDrawn="1"/>
            </p:nvSpPr>
            <p:spPr bwMode="auto">
              <a:xfrm>
                <a:off x="0" y="1571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4" name="Line 34"/>
              <p:cNvSpPr>
                <a:spLocks noChangeShapeType="1"/>
              </p:cNvSpPr>
              <p:nvPr userDrawn="1"/>
            </p:nvSpPr>
            <p:spPr bwMode="auto">
              <a:xfrm>
                <a:off x="0" y="1178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5" name="Line 35"/>
              <p:cNvSpPr>
                <a:spLocks noChangeShapeType="1"/>
              </p:cNvSpPr>
              <p:nvPr userDrawn="1"/>
            </p:nvSpPr>
            <p:spPr bwMode="auto">
              <a:xfrm>
                <a:off x="0" y="785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6" name="Line 36"/>
              <p:cNvSpPr>
                <a:spLocks noChangeShapeType="1"/>
              </p:cNvSpPr>
              <p:nvPr userDrawn="1"/>
            </p:nvSpPr>
            <p:spPr bwMode="auto">
              <a:xfrm>
                <a:off x="0" y="0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50" name="Line 37"/>
            <p:cNvSpPr>
              <a:spLocks noChangeShapeType="1"/>
            </p:cNvSpPr>
            <p:nvPr/>
          </p:nvSpPr>
          <p:spPr bwMode="auto">
            <a:xfrm>
              <a:off x="0" y="3928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1" name="Line 38"/>
            <p:cNvSpPr>
              <a:spLocks noChangeShapeType="1"/>
            </p:cNvSpPr>
            <p:nvPr/>
          </p:nvSpPr>
          <p:spPr bwMode="auto">
            <a:xfrm>
              <a:off x="0" y="3535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63" name="Rectangle 39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64" name="Rectangle 4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65" name="Rectangle 4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66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53419291-8948-4525-AF1B-9F6A6E1D6546}" type="slidenum">
              <a:rPr lang="zh-CN" altLang="zh-CN"/>
              <a:pPr/>
              <a:t>‹#›</a:t>
            </a:fld>
            <a:endParaRPr lang="zh-CN" altLang="zh-CN"/>
          </a:p>
        </p:txBody>
      </p:sp>
      <p:sp>
        <p:nvSpPr>
          <p:cNvPr id="1067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32" name="Rectangle 44"/>
          <p:cNvSpPr>
            <a:spLocks noChangeArrowheads="1"/>
          </p:cNvSpPr>
          <p:nvPr userDrawn="1"/>
        </p:nvSpPr>
        <p:spPr bwMode="auto">
          <a:xfrm>
            <a:off x="1219200" y="1143000"/>
            <a:ext cx="769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3" name="Rectangle 45"/>
          <p:cNvSpPr>
            <a:spLocks noChangeArrowheads="1"/>
          </p:cNvSpPr>
          <p:nvPr userDrawn="1"/>
        </p:nvSpPr>
        <p:spPr bwMode="auto">
          <a:xfrm>
            <a:off x="1676400" y="1905000"/>
            <a:ext cx="693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7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cn/express/guide/" TargetMode="External"/><Relationship Id="rId2" Type="http://schemas.openxmlformats.org/officeDocument/2006/relationships/hyperlink" Target="https://www.runoob.com/nodejs/nodejs-express-framework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users/zmf/books/testboo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unoob.com/nodejs/nodejs-npm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844824"/>
            <a:ext cx="7245424" cy="1503040"/>
          </a:xfrm>
        </p:spPr>
        <p:txBody>
          <a:bodyPr/>
          <a:lstStyle/>
          <a:p>
            <a:pPr eaLnBrk="1" hangingPunct="1">
              <a:defRPr/>
            </a:pPr>
            <a:r>
              <a:rPr lang="en-GB" altLang="zh-CN" sz="5400" dirty="0" smtClean="0"/>
              <a:t>J</a:t>
            </a:r>
            <a:r>
              <a:rPr lang="en-US" altLang="zh-CN" sz="5400" dirty="0" err="1" smtClean="0"/>
              <a:t>avaScript</a:t>
            </a:r>
            <a:r>
              <a:rPr lang="en-US" altLang="zh-CN" sz="5400" dirty="0" smtClean="0"/>
              <a:t> </a:t>
            </a:r>
            <a:r>
              <a:rPr lang="zh-CN" altLang="en-US" sz="5400" dirty="0" smtClean="0"/>
              <a:t>第三讲</a:t>
            </a:r>
            <a:r>
              <a:rPr lang="en-US" altLang="zh-CN" sz="5400" dirty="0" smtClean="0"/>
              <a:t/>
            </a:r>
            <a:br>
              <a:rPr lang="en-US" altLang="zh-CN" sz="5400" dirty="0" smtClean="0"/>
            </a:br>
            <a:r>
              <a:rPr lang="en-US" altLang="zh-CN" sz="4000" dirty="0" smtClean="0"/>
              <a:t>JavaScript</a:t>
            </a:r>
            <a:r>
              <a:rPr lang="zh-CN" altLang="en-US" sz="4000" dirty="0" smtClean="0"/>
              <a:t>数据库编程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260648"/>
            <a:ext cx="8229600" cy="4530725"/>
          </a:xfrm>
        </p:spPr>
        <p:txBody>
          <a:bodyPr/>
          <a:lstStyle/>
          <a:p>
            <a:r>
              <a:rPr lang="en-US" altLang="zh-CN" dirty="0" smtClean="0"/>
              <a:t>express</a:t>
            </a:r>
            <a:r>
              <a:rPr lang="zh-CN" altLang="en-US" dirty="0" smtClean="0"/>
              <a:t>范例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运行程序：</a:t>
            </a:r>
            <a:r>
              <a:rPr lang="en-US" altLang="zh-CN" dirty="0" smtClean="0"/>
              <a:t>node express_demo.js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 err="1" smtClean="0"/>
              <a:t>Ctrl+c</a:t>
            </a:r>
            <a:r>
              <a:rPr lang="en-US" altLang="zh-CN" dirty="0" smtClean="0"/>
              <a:t> </a:t>
            </a:r>
            <a:r>
              <a:rPr lang="zh-CN" altLang="en-US" dirty="0" smtClean="0"/>
              <a:t>结束程序运行</a:t>
            </a:r>
            <a:endParaRPr lang="zh-CN" altLang="en-US" dirty="0"/>
          </a:p>
          <a:p>
            <a:pPr lvl="1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068960"/>
            <a:ext cx="6076120" cy="30963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988840"/>
            <a:ext cx="6771428" cy="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1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260648"/>
            <a:ext cx="8280920" cy="6552728"/>
          </a:xfrm>
        </p:spPr>
        <p:txBody>
          <a:bodyPr/>
          <a:lstStyle/>
          <a:p>
            <a:r>
              <a:rPr lang="en-US" altLang="zh-CN" sz="3600" dirty="0" smtClean="0"/>
              <a:t>express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参看：</a:t>
            </a:r>
            <a:r>
              <a:rPr lang="en-US" altLang="zh-CN" sz="2400" dirty="0"/>
              <a:t> </a:t>
            </a:r>
            <a:endParaRPr lang="en-US" altLang="zh-CN" sz="2400" dirty="0" smtClean="0"/>
          </a:p>
          <a:p>
            <a:pPr lvl="2"/>
            <a:r>
              <a:rPr lang="en-US" altLang="zh-CN" sz="1400" dirty="0" smtClean="0">
                <a:hlinkClick r:id="rId2"/>
              </a:rPr>
              <a:t>https</a:t>
            </a:r>
            <a:r>
              <a:rPr lang="en-US" altLang="zh-CN" sz="1400" dirty="0">
                <a:hlinkClick r:id="rId2"/>
              </a:rPr>
              <a:t>://</a:t>
            </a:r>
            <a:r>
              <a:rPr lang="en-US" altLang="zh-CN" sz="1400" dirty="0" smtClean="0">
                <a:hlinkClick r:id="rId2"/>
              </a:rPr>
              <a:t>www.runoob.com/nodejs/nodejs-express-framework.html</a:t>
            </a:r>
            <a:endParaRPr lang="en-US" altLang="zh-CN" sz="1400" dirty="0" smtClean="0"/>
          </a:p>
          <a:p>
            <a:pPr lvl="2"/>
            <a:r>
              <a:rPr lang="en-US" altLang="zh-CN" sz="1800" dirty="0">
                <a:hlinkClick r:id="rId3"/>
              </a:rPr>
              <a:t>https://nodejs.cn/express/guide</a:t>
            </a:r>
            <a:r>
              <a:rPr lang="en-US" altLang="zh-CN" sz="1800" dirty="0" smtClean="0">
                <a:hlinkClick r:id="rId3"/>
              </a:rPr>
              <a:t>/</a:t>
            </a:r>
            <a:endParaRPr lang="en-US" altLang="zh-CN" sz="1800" dirty="0" smtClean="0"/>
          </a:p>
          <a:p>
            <a:pPr lvl="2"/>
            <a:endParaRPr lang="en-US" altLang="zh-CN" sz="1800" dirty="0"/>
          </a:p>
          <a:p>
            <a:endParaRPr lang="en-US" altLang="zh-CN" sz="2600" dirty="0" smtClean="0"/>
          </a:p>
          <a:p>
            <a:r>
              <a:rPr lang="en-US" altLang="zh-CN" sz="2800" dirty="0" smtClean="0"/>
              <a:t>get() </a:t>
            </a:r>
            <a:r>
              <a:rPr lang="zh-CN" altLang="en-US" sz="2800" dirty="0" smtClean="0"/>
              <a:t>方法有两个参数</a:t>
            </a:r>
            <a:endParaRPr lang="en-US" altLang="zh-CN" sz="28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第一</a:t>
            </a:r>
            <a:r>
              <a:rPr lang="zh-CN" altLang="en-US" sz="2400" dirty="0"/>
              <a:t>个参数是 路由 </a:t>
            </a:r>
            <a:r>
              <a:rPr lang="en-US" altLang="zh-CN" sz="2400" dirty="0"/>
              <a:t>/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第二</a:t>
            </a:r>
            <a:r>
              <a:rPr lang="zh-CN" altLang="en-US" sz="2400" dirty="0"/>
              <a:t>个参数是一个带有两个参数的回调函数：</a:t>
            </a:r>
            <a:r>
              <a:rPr lang="en-US" altLang="zh-CN" sz="2400" dirty="0" err="1"/>
              <a:t>req</a:t>
            </a:r>
            <a:r>
              <a:rPr lang="en-US" altLang="zh-CN" sz="2400" dirty="0"/>
              <a:t> </a:t>
            </a:r>
            <a:r>
              <a:rPr lang="zh-CN" altLang="en-US" sz="2400" dirty="0"/>
              <a:t>和 </a:t>
            </a:r>
            <a:r>
              <a:rPr lang="en-US" altLang="zh-CN" sz="2400" dirty="0"/>
              <a:t>res</a:t>
            </a:r>
            <a:r>
              <a:rPr lang="zh-CN" altLang="en-US" sz="2400" dirty="0"/>
              <a:t>。</a:t>
            </a:r>
            <a:r>
              <a:rPr lang="en-US" altLang="zh-CN" sz="2400" dirty="0" err="1"/>
              <a:t>req</a:t>
            </a:r>
            <a:r>
              <a:rPr lang="en-US" altLang="zh-CN" sz="2400" dirty="0"/>
              <a:t> </a:t>
            </a:r>
            <a:r>
              <a:rPr lang="zh-CN" altLang="en-US" sz="2400" dirty="0"/>
              <a:t>和 </a:t>
            </a:r>
            <a:r>
              <a:rPr lang="en-US" altLang="zh-CN" sz="2400" dirty="0"/>
              <a:t>res </a:t>
            </a:r>
            <a:r>
              <a:rPr lang="zh-CN" altLang="en-US" sz="2400" dirty="0"/>
              <a:t>分别代表 </a:t>
            </a:r>
            <a:r>
              <a:rPr lang="en-US" altLang="zh-CN" sz="2400" dirty="0"/>
              <a:t>request </a:t>
            </a:r>
            <a:r>
              <a:rPr lang="zh-CN" altLang="en-US" sz="2400" dirty="0"/>
              <a:t>和 </a:t>
            </a:r>
            <a:r>
              <a:rPr lang="en-US" altLang="zh-CN" sz="2400" dirty="0"/>
              <a:t>response</a:t>
            </a:r>
            <a:r>
              <a:rPr lang="zh-CN" altLang="en-US" sz="2400" dirty="0"/>
              <a:t>。此回调函数称为 路由处理程序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400" dirty="0" err="1" smtClean="0"/>
              <a:t>req</a:t>
            </a:r>
            <a:r>
              <a:rPr lang="en-US" altLang="zh-CN" sz="2400" dirty="0" smtClean="0"/>
              <a:t> </a:t>
            </a:r>
            <a:r>
              <a:rPr lang="zh-CN" altLang="en-US" sz="2400" dirty="0"/>
              <a:t>代表 </a:t>
            </a:r>
            <a:r>
              <a:rPr lang="en-US" altLang="zh-CN" sz="2400" dirty="0"/>
              <a:t>HTTP </a:t>
            </a:r>
            <a:r>
              <a:rPr lang="zh-CN" altLang="en-US" sz="2400" dirty="0"/>
              <a:t>请求，</a:t>
            </a:r>
            <a:r>
              <a:rPr lang="en-US" altLang="zh-CN" sz="2400" dirty="0"/>
              <a:t>res </a:t>
            </a:r>
            <a:r>
              <a:rPr lang="zh-CN" altLang="en-US" sz="2400" dirty="0"/>
              <a:t>描述 </a:t>
            </a:r>
            <a:r>
              <a:rPr lang="en-US" altLang="zh-CN" sz="2400" dirty="0"/>
              <a:t>HTTP </a:t>
            </a:r>
            <a:r>
              <a:rPr lang="zh-CN" altLang="en-US" sz="2400" dirty="0"/>
              <a:t>响应。它们分别是 </a:t>
            </a:r>
            <a:r>
              <a:rPr lang="en-US" altLang="zh-CN" sz="2400" dirty="0"/>
              <a:t>Request </a:t>
            </a:r>
            <a:r>
              <a:rPr lang="zh-CN" altLang="en-US" sz="2400" dirty="0"/>
              <a:t>和 </a:t>
            </a:r>
            <a:r>
              <a:rPr lang="en-US" altLang="zh-CN" sz="2400" dirty="0"/>
              <a:t>Response </a:t>
            </a:r>
            <a:r>
              <a:rPr lang="zh-CN" altLang="en-US" sz="2400" dirty="0"/>
              <a:t>类的实例。这些对象具有许多有用的属性和方法，用于处理 </a:t>
            </a:r>
            <a:r>
              <a:rPr lang="en-US" altLang="zh-CN" sz="2400" dirty="0"/>
              <a:t>HTTP </a:t>
            </a:r>
            <a:r>
              <a:rPr lang="zh-CN" altLang="en-US" sz="2400" dirty="0"/>
              <a:t>请求和响应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400" dirty="0" err="1" smtClean="0"/>
              <a:t>res.send</a:t>
            </a:r>
            <a:r>
              <a:rPr lang="en-US" altLang="zh-CN" sz="2400" dirty="0" smtClean="0"/>
              <a:t>() :</a:t>
            </a:r>
            <a:r>
              <a:rPr lang="zh-CN" altLang="en-US" sz="2400" dirty="0" smtClean="0"/>
              <a:t>发送结果给客户端</a:t>
            </a:r>
            <a:endParaRPr lang="en-US" altLang="zh-CN" sz="24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r>
              <a:rPr lang="en-US" altLang="zh-CN" sz="2800" dirty="0" smtClean="0"/>
              <a:t>$(“#demo”)</a:t>
            </a:r>
            <a:r>
              <a:rPr lang="zh-CN" altLang="en-US" sz="2800" dirty="0" smtClean="0"/>
              <a:t>：获得页面中</a:t>
            </a:r>
            <a:r>
              <a:rPr lang="en-US" altLang="zh-CN" sz="2800" dirty="0" smtClean="0"/>
              <a:t>Id</a:t>
            </a:r>
            <a:r>
              <a:rPr lang="zh-CN" altLang="en-US" sz="2800" dirty="0" smtClean="0"/>
              <a:t>号为</a:t>
            </a:r>
            <a:r>
              <a:rPr lang="en-US" altLang="zh-CN" sz="2800" dirty="0" smtClean="0"/>
              <a:t>demo</a:t>
            </a:r>
            <a:r>
              <a:rPr lang="zh-CN" altLang="en-US" sz="2800" dirty="0" smtClean="0"/>
              <a:t>的组件。</a:t>
            </a:r>
            <a:endParaRPr lang="en-US" altLang="zh-CN" sz="2800" dirty="0"/>
          </a:p>
          <a:p>
            <a:r>
              <a:rPr lang="en-US" altLang="zh-CN" sz="2800" dirty="0">
                <a:effectLst/>
              </a:rPr>
              <a:t>$(document).ready(function(){...})</a:t>
            </a:r>
            <a:r>
              <a:rPr lang="zh-CN" altLang="en-US" sz="2800" dirty="0">
                <a:effectLst/>
              </a:rPr>
              <a:t>：表示等页面准备好后，再运行函数</a:t>
            </a:r>
            <a:r>
              <a:rPr lang="en-US" altLang="zh-CN" sz="2800" dirty="0">
                <a:effectLst/>
              </a:rPr>
              <a:t>function().</a:t>
            </a:r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971600" y="2132856"/>
            <a:ext cx="5832648" cy="400110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err="1"/>
              <a:t>app.get</a:t>
            </a:r>
            <a:r>
              <a:rPr lang="en-US" altLang="zh-CN" sz="2000" dirty="0"/>
              <a:t>(‘/’, function (</a:t>
            </a:r>
            <a:r>
              <a:rPr lang="en-US" altLang="zh-CN" sz="2000" dirty="0" err="1"/>
              <a:t>req</a:t>
            </a:r>
            <a:r>
              <a:rPr lang="en-US" altLang="zh-CN" sz="2000" dirty="0"/>
              <a:t>, res) {…}</a:t>
            </a:r>
          </a:p>
        </p:txBody>
      </p:sp>
    </p:spTree>
    <p:extLst>
      <p:ext uri="{BB962C8B-B14F-4D97-AF65-F5344CB8AC3E}">
        <p14:creationId xmlns:p14="http://schemas.microsoft.com/office/powerpoint/2010/main" val="2505431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260648"/>
            <a:ext cx="8424936" cy="6264696"/>
          </a:xfrm>
        </p:spPr>
        <p:txBody>
          <a:bodyPr/>
          <a:lstStyle/>
          <a:p>
            <a:r>
              <a:rPr lang="en-US" altLang="zh-CN" sz="2400" dirty="0" err="1" smtClean="0"/>
              <a:t>req:http</a:t>
            </a:r>
            <a:r>
              <a:rPr lang="zh-CN" altLang="en-US" sz="2400" dirty="0" smtClean="0"/>
              <a:t>请求，常见属性：</a:t>
            </a:r>
            <a:endParaRPr lang="en-US" altLang="zh-CN" sz="24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body:</a:t>
            </a:r>
            <a:r>
              <a:rPr lang="zh-CN" altLang="en-US" sz="2000" dirty="0" smtClean="0"/>
              <a:t>请求主体</a:t>
            </a:r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cookies:</a:t>
            </a:r>
            <a:r>
              <a:rPr lang="zh-CN" altLang="en-US" sz="2000" dirty="0" smtClean="0"/>
              <a:t>请求的</a:t>
            </a:r>
            <a:r>
              <a:rPr lang="en-US" altLang="zh-CN" sz="2000" dirty="0" smtClean="0"/>
              <a:t>cookies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000" dirty="0" err="1" smtClean="0"/>
              <a:t>params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路由的参数</a:t>
            </a:r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000" dirty="0" err="1" smtClean="0"/>
              <a:t>query:URL</a:t>
            </a:r>
            <a:r>
              <a:rPr lang="zh-CN" altLang="en-US" sz="2000" dirty="0" smtClean="0"/>
              <a:t>的查询参数串</a:t>
            </a:r>
            <a:endParaRPr lang="en-US" altLang="zh-CN" sz="20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 dirty="0" err="1" smtClean="0"/>
              <a:t>res:http</a:t>
            </a:r>
            <a:r>
              <a:rPr lang="zh-CN" altLang="en-US" sz="2400" dirty="0" smtClean="0"/>
              <a:t>响应，接收到请求时向客户端发送的</a:t>
            </a:r>
            <a:r>
              <a:rPr lang="en-US" altLang="zh-CN" sz="2400" dirty="0" smtClean="0"/>
              <a:t>http</a:t>
            </a:r>
            <a:r>
              <a:rPr lang="zh-CN" altLang="en-US" sz="2400" dirty="0" smtClean="0"/>
              <a:t>响应数据，常见属性：</a:t>
            </a:r>
            <a:endParaRPr lang="en-US" altLang="zh-CN" sz="24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cookie(name</a:t>
            </a:r>
            <a:r>
              <a:rPr lang="zh-CN" altLang="en-US" sz="2000" dirty="0"/>
              <a:t>，</a:t>
            </a:r>
            <a:r>
              <a:rPr lang="en-US" altLang="zh-CN" sz="2000" dirty="0"/>
              <a:t>value [</a:t>
            </a:r>
            <a:r>
              <a:rPr lang="zh-CN" altLang="en-US" sz="2000" dirty="0"/>
              <a:t>，</a:t>
            </a:r>
            <a:r>
              <a:rPr lang="en-US" altLang="zh-CN" sz="2000" dirty="0"/>
              <a:t>option])</a:t>
            </a:r>
            <a:r>
              <a:rPr lang="zh-CN" altLang="en-US" sz="2000" dirty="0"/>
              <a:t>：设置</a:t>
            </a:r>
            <a:r>
              <a:rPr lang="en-US" altLang="zh-CN" sz="2000" dirty="0" smtClean="0"/>
              <a:t>Cookie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000" dirty="0" err="1" smtClean="0"/>
              <a:t>json</a:t>
            </a:r>
            <a:r>
              <a:rPr lang="en-US" altLang="zh-CN" sz="2000" dirty="0"/>
              <a:t>()</a:t>
            </a:r>
            <a:r>
              <a:rPr lang="zh-CN" altLang="en-US" sz="2000" dirty="0"/>
              <a:t>：传送</a:t>
            </a:r>
            <a:r>
              <a:rPr lang="en-US" altLang="zh-CN" sz="2000" dirty="0"/>
              <a:t>JSON</a:t>
            </a:r>
            <a:r>
              <a:rPr lang="zh-CN" altLang="en-US" sz="2000" dirty="0" smtClean="0"/>
              <a:t>响应</a:t>
            </a:r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000" dirty="0" err="1"/>
              <a:t>jsonp</a:t>
            </a:r>
            <a:r>
              <a:rPr lang="en-US" altLang="zh-CN" sz="2000" dirty="0"/>
              <a:t>()</a:t>
            </a:r>
            <a:r>
              <a:rPr lang="zh-CN" altLang="en-US" sz="2000" dirty="0"/>
              <a:t>：传送</a:t>
            </a:r>
            <a:r>
              <a:rPr lang="en-US" altLang="zh-CN" sz="2000" dirty="0"/>
              <a:t>JSONP</a:t>
            </a:r>
            <a:r>
              <a:rPr lang="zh-CN" altLang="en-US" sz="2000" dirty="0" smtClean="0"/>
              <a:t>响应</a:t>
            </a:r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send</a:t>
            </a:r>
            <a:r>
              <a:rPr lang="en-US" altLang="zh-CN" sz="2000" dirty="0"/>
              <a:t>()</a:t>
            </a:r>
            <a:r>
              <a:rPr lang="zh-CN" altLang="en-US" sz="2000" dirty="0"/>
              <a:t>：传送</a:t>
            </a:r>
            <a:r>
              <a:rPr lang="en-US" altLang="zh-CN" sz="2000" dirty="0"/>
              <a:t>HTTP</a:t>
            </a:r>
            <a:r>
              <a:rPr lang="zh-CN" altLang="en-US" sz="2000" dirty="0" smtClean="0"/>
              <a:t>响应</a:t>
            </a:r>
            <a:endParaRPr lang="en-US" altLang="zh-CN" sz="2000" dirty="0" smtClean="0"/>
          </a:p>
          <a:p>
            <a:pPr lvl="2">
              <a:buFont typeface="Wingdings" panose="05000000000000000000" pitchFamily="2" charset="2"/>
              <a:buChar char="l"/>
            </a:pPr>
            <a:r>
              <a:rPr lang="zh-CN" altLang="en-US" sz="1800" dirty="0"/>
              <a:t>如果传入 </a:t>
            </a:r>
            <a:r>
              <a:rPr lang="en-US" altLang="zh-CN" sz="1800" dirty="0"/>
              <a:t>String</a:t>
            </a:r>
            <a:r>
              <a:rPr lang="zh-CN" altLang="en-US" sz="1800" dirty="0"/>
              <a:t>，则设置 </a:t>
            </a:r>
            <a:r>
              <a:rPr lang="en-US" altLang="zh-CN" sz="1800" dirty="0"/>
              <a:t>Content-Type: </a:t>
            </a:r>
            <a:r>
              <a:rPr lang="en-US" altLang="zh-CN" sz="1800" dirty="0" smtClean="0"/>
              <a:t>text/html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zh-CN" altLang="en-US" sz="1800" dirty="0" smtClean="0"/>
              <a:t>如果</a:t>
            </a:r>
            <a:r>
              <a:rPr lang="zh-CN" altLang="en-US" sz="1800" dirty="0"/>
              <a:t>传入 </a:t>
            </a:r>
            <a:r>
              <a:rPr lang="en-US" altLang="zh-CN" sz="1800" dirty="0"/>
              <a:t>Object </a:t>
            </a:r>
            <a:r>
              <a:rPr lang="zh-CN" altLang="en-US" sz="1800" dirty="0"/>
              <a:t>或 </a:t>
            </a:r>
            <a:r>
              <a:rPr lang="en-US" altLang="zh-CN" sz="1800" dirty="0"/>
              <a:t>Array</a:t>
            </a:r>
            <a:r>
              <a:rPr lang="zh-CN" altLang="en-US" sz="1800" dirty="0"/>
              <a:t>，则自动转为 </a:t>
            </a:r>
            <a:r>
              <a:rPr lang="en-US" altLang="zh-CN" sz="1800" dirty="0"/>
              <a:t>JSON </a:t>
            </a:r>
            <a:r>
              <a:rPr lang="zh-CN" altLang="en-US" sz="1800" dirty="0"/>
              <a:t>并设置 </a:t>
            </a:r>
            <a:r>
              <a:rPr lang="en-US" altLang="zh-CN" sz="1800" dirty="0"/>
              <a:t>Content-Type: </a:t>
            </a:r>
            <a:r>
              <a:rPr lang="en-US" altLang="zh-CN" sz="1800" dirty="0" smtClean="0"/>
              <a:t>application/</a:t>
            </a:r>
            <a:r>
              <a:rPr lang="en-US" altLang="zh-CN" sz="1800" dirty="0" err="1" smtClean="0"/>
              <a:t>json</a:t>
            </a:r>
            <a:endParaRPr lang="en-US" altLang="zh-CN" sz="18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200" dirty="0" err="1" smtClean="0"/>
              <a:t>sendFile</a:t>
            </a:r>
            <a:r>
              <a:rPr lang="en-US" altLang="zh-CN" sz="2200" dirty="0" smtClean="0"/>
              <a:t>(path </a:t>
            </a:r>
            <a:r>
              <a:rPr lang="en-US" altLang="zh-CN" sz="2200" dirty="0"/>
              <a:t>[</a:t>
            </a:r>
            <a:r>
              <a:rPr lang="zh-CN" altLang="en-US" sz="2200" dirty="0"/>
              <a:t>，</a:t>
            </a:r>
            <a:r>
              <a:rPr lang="en-US" altLang="zh-CN" sz="2200" dirty="0"/>
              <a:t>options] [</a:t>
            </a:r>
            <a:r>
              <a:rPr lang="zh-CN" altLang="en-US" sz="2200" dirty="0"/>
              <a:t>，</a:t>
            </a:r>
            <a:r>
              <a:rPr lang="en-US" altLang="zh-CN" sz="2200" dirty="0" err="1"/>
              <a:t>fn</a:t>
            </a:r>
            <a:r>
              <a:rPr lang="en-US" altLang="zh-CN" sz="2200" dirty="0"/>
              <a:t>])</a:t>
            </a:r>
            <a:r>
              <a:rPr lang="zh-CN" altLang="en-US" sz="2200" dirty="0"/>
              <a:t>：传送指定路径的文件 </a:t>
            </a:r>
            <a:r>
              <a:rPr lang="en-US" altLang="zh-CN" sz="2200" dirty="0"/>
              <a:t>-</a:t>
            </a:r>
            <a:r>
              <a:rPr lang="zh-CN" altLang="en-US" sz="2200" dirty="0"/>
              <a:t>会自动根据文件</a:t>
            </a:r>
            <a:r>
              <a:rPr lang="en-US" altLang="zh-CN" sz="2200" dirty="0"/>
              <a:t>extension</a:t>
            </a:r>
            <a:r>
              <a:rPr lang="zh-CN" altLang="en-US" sz="2200" dirty="0"/>
              <a:t>设定</a:t>
            </a:r>
            <a:r>
              <a:rPr lang="en-US" altLang="zh-CN" sz="2200" dirty="0"/>
              <a:t>Content-Type</a:t>
            </a:r>
            <a:endParaRPr lang="en-US" altLang="zh-CN" sz="22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status</a:t>
            </a:r>
            <a:r>
              <a:rPr lang="en-US" altLang="zh-CN" sz="2000" dirty="0"/>
              <a:t>()</a:t>
            </a:r>
            <a:r>
              <a:rPr lang="zh-CN" altLang="en-US" sz="2000" dirty="0"/>
              <a:t>：设置</a:t>
            </a:r>
            <a:r>
              <a:rPr lang="en-US" altLang="zh-CN" sz="2000" dirty="0"/>
              <a:t>HTTP</a:t>
            </a:r>
            <a:r>
              <a:rPr lang="zh-CN" altLang="en-US" sz="2000" dirty="0"/>
              <a:t>状态</a:t>
            </a:r>
            <a:r>
              <a:rPr lang="zh-CN" altLang="en-US" sz="2000" dirty="0" smtClean="0"/>
              <a:t>码</a:t>
            </a:r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type</a:t>
            </a:r>
            <a:r>
              <a:rPr lang="en-US" altLang="zh-CN" sz="2000" dirty="0"/>
              <a:t>()</a:t>
            </a:r>
            <a:r>
              <a:rPr lang="zh-CN" altLang="en-US" sz="2000" dirty="0"/>
              <a:t>：设置</a:t>
            </a:r>
            <a:r>
              <a:rPr lang="en-US" altLang="zh-CN" sz="2000" dirty="0"/>
              <a:t>Content-Type</a:t>
            </a:r>
            <a:r>
              <a:rPr lang="zh-CN" altLang="en-US" sz="2000" dirty="0"/>
              <a:t>的</a:t>
            </a:r>
            <a:r>
              <a:rPr lang="en-US" altLang="zh-CN" sz="2000" dirty="0"/>
              <a:t>MIME</a:t>
            </a:r>
            <a:r>
              <a:rPr lang="zh-CN" altLang="en-US" sz="2000" dirty="0"/>
              <a:t>类型</a:t>
            </a:r>
          </a:p>
        </p:txBody>
      </p:sp>
    </p:spTree>
    <p:extLst>
      <p:ext uri="{BB962C8B-B14F-4D97-AF65-F5344CB8AC3E}">
        <p14:creationId xmlns:p14="http://schemas.microsoft.com/office/powerpoint/2010/main" val="3197906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404664"/>
            <a:ext cx="8229600" cy="4530725"/>
          </a:xfrm>
        </p:spPr>
        <p:txBody>
          <a:bodyPr/>
          <a:lstStyle/>
          <a:p>
            <a:r>
              <a:rPr lang="en-US" altLang="zh-CN" dirty="0" smtClean="0"/>
              <a:t>express</a:t>
            </a:r>
            <a:r>
              <a:rPr lang="zh-CN" altLang="en-US" dirty="0" smtClean="0"/>
              <a:t>应用程序返回</a:t>
            </a:r>
            <a:r>
              <a:rPr lang="en-US" altLang="zh-CN" dirty="0" err="1" smtClean="0"/>
              <a:t>json</a:t>
            </a:r>
            <a:r>
              <a:rPr lang="zh-CN" altLang="en-US" dirty="0" smtClean="0"/>
              <a:t>到客户端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示范程序：</a:t>
            </a:r>
            <a:r>
              <a:rPr lang="en-US" altLang="zh-CN" dirty="0" smtClean="0"/>
              <a:t>express_jsondemo.js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55576" y="1484784"/>
            <a:ext cx="7488832" cy="5078313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// express</a:t>
            </a:r>
            <a:r>
              <a:rPr lang="zh-CN" altLang="en-US" dirty="0"/>
              <a:t>示范程序</a:t>
            </a:r>
          </a:p>
          <a:p>
            <a:r>
              <a:rPr lang="en-US" altLang="zh-CN" dirty="0" err="1"/>
              <a:t>var</a:t>
            </a:r>
            <a:r>
              <a:rPr lang="en-US" altLang="zh-CN" dirty="0"/>
              <a:t> express = require('express');</a:t>
            </a:r>
          </a:p>
          <a:p>
            <a:r>
              <a:rPr lang="en-US" altLang="zh-CN" dirty="0" err="1"/>
              <a:t>var</a:t>
            </a:r>
            <a:r>
              <a:rPr lang="en-US" altLang="zh-CN" dirty="0"/>
              <a:t> app = express();</a:t>
            </a:r>
          </a:p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err="1"/>
              <a:t>const</a:t>
            </a:r>
            <a:r>
              <a:rPr lang="en-US" altLang="zh-CN" dirty="0"/>
              <a:t> port = 8081</a:t>
            </a:r>
          </a:p>
          <a:p>
            <a:r>
              <a:rPr lang="en-US" altLang="zh-CN" dirty="0"/>
              <a:t>// </a:t>
            </a:r>
            <a:r>
              <a:rPr lang="zh-CN" altLang="en-US" dirty="0"/>
              <a:t>处理客户端访问主页时，默认路径下返回的信息。</a:t>
            </a:r>
          </a:p>
          <a:p>
            <a:r>
              <a:rPr lang="en-US" altLang="zh-CN" dirty="0" err="1"/>
              <a:t>app.get</a:t>
            </a:r>
            <a:r>
              <a:rPr lang="en-US" altLang="zh-CN" dirty="0"/>
              <a:t>('/', function (</a:t>
            </a:r>
            <a:r>
              <a:rPr lang="en-US" altLang="zh-CN" dirty="0" err="1"/>
              <a:t>req</a:t>
            </a:r>
            <a:r>
              <a:rPr lang="en-US" altLang="zh-CN" dirty="0"/>
              <a:t>, res) {</a:t>
            </a:r>
          </a:p>
          <a:p>
            <a:r>
              <a:rPr lang="en-US" altLang="zh-CN" dirty="0"/>
              <a:t>  </a:t>
            </a:r>
            <a:r>
              <a:rPr lang="en-US" altLang="zh-CN" dirty="0">
                <a:solidFill>
                  <a:srgbClr val="FF0000"/>
                </a:solidFill>
              </a:rPr>
              <a:t> </a:t>
            </a:r>
            <a:r>
              <a:rPr lang="en-US" altLang="zh-CN" dirty="0" err="1">
                <a:solidFill>
                  <a:srgbClr val="FF0000"/>
                </a:solidFill>
              </a:rPr>
              <a:t>res.send</a:t>
            </a:r>
            <a:r>
              <a:rPr lang="en-US" altLang="zh-CN" dirty="0">
                <a:solidFill>
                  <a:srgbClr val="FF0000"/>
                </a:solidFill>
              </a:rPr>
              <a:t>({</a:t>
            </a:r>
            <a:r>
              <a:rPr lang="en-US" altLang="zh-CN" dirty="0" err="1">
                <a:solidFill>
                  <a:srgbClr val="FF0000"/>
                </a:solidFill>
              </a:rPr>
              <a:t>message:'Hello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GISers</a:t>
            </a:r>
            <a:r>
              <a:rPr lang="en-US" altLang="zh-CN" dirty="0" smtClean="0">
                <a:solidFill>
                  <a:srgbClr val="FF0000"/>
                </a:solidFill>
              </a:rPr>
              <a:t>'});</a:t>
            </a:r>
          </a:p>
          <a:p>
            <a:r>
              <a:rPr lang="en-US" altLang="zh-CN" dirty="0"/>
              <a:t>// </a:t>
            </a:r>
            <a:r>
              <a:rPr lang="en-US" altLang="zh-CN" dirty="0" err="1">
                <a:solidFill>
                  <a:srgbClr val="FF0000"/>
                </a:solidFill>
              </a:rPr>
              <a:t>res.json</a:t>
            </a:r>
            <a:r>
              <a:rPr lang="en-US" altLang="zh-CN" dirty="0">
                <a:solidFill>
                  <a:srgbClr val="FF0000"/>
                </a:solidFill>
              </a:rPr>
              <a:t>({</a:t>
            </a:r>
            <a:r>
              <a:rPr lang="en-US" altLang="zh-CN" dirty="0" err="1">
                <a:solidFill>
                  <a:srgbClr val="FF0000"/>
                </a:solidFill>
              </a:rPr>
              <a:t>message:'Hello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GISers</a:t>
            </a:r>
            <a:r>
              <a:rPr lang="en-US" altLang="zh-CN" dirty="0">
                <a:solidFill>
                  <a:srgbClr val="FF0000"/>
                </a:solidFill>
              </a:rPr>
              <a:t>'});</a:t>
            </a:r>
          </a:p>
          <a:p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})</a:t>
            </a:r>
          </a:p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err="1"/>
              <a:t>var</a:t>
            </a:r>
            <a:r>
              <a:rPr lang="en-US" altLang="zh-CN" dirty="0"/>
              <a:t> server = </a:t>
            </a:r>
            <a:r>
              <a:rPr lang="en-US" altLang="zh-CN" dirty="0" err="1"/>
              <a:t>app.listen</a:t>
            </a:r>
            <a:r>
              <a:rPr lang="en-US" altLang="zh-CN" dirty="0"/>
              <a:t>(port, function () {</a:t>
            </a:r>
          </a:p>
          <a:p>
            <a:r>
              <a:rPr lang="en-US" altLang="zh-CN" dirty="0"/>
              <a:t> </a:t>
            </a:r>
          </a:p>
          <a:p>
            <a:r>
              <a:rPr lang="en-US" altLang="zh-CN" dirty="0"/>
              <a:t>  console.log(`</a:t>
            </a:r>
            <a:r>
              <a:rPr lang="zh-CN" altLang="en-US" dirty="0"/>
              <a:t>服务运行在端口</a:t>
            </a:r>
            <a:r>
              <a:rPr lang="en-US" altLang="zh-CN" dirty="0"/>
              <a:t>${port}`);</a:t>
            </a:r>
          </a:p>
          <a:p>
            <a:r>
              <a:rPr lang="en-US" altLang="zh-CN" dirty="0"/>
              <a:t> </a:t>
            </a:r>
          </a:p>
          <a:p>
            <a:r>
              <a:rPr lang="en-US" altLang="zh-CN" dirty="0"/>
              <a:t>})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6001520"/>
            <a:ext cx="7276190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92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476672"/>
            <a:ext cx="8229600" cy="4530725"/>
          </a:xfrm>
        </p:spPr>
        <p:txBody>
          <a:bodyPr/>
          <a:lstStyle/>
          <a:p>
            <a:r>
              <a:rPr lang="en-US" altLang="zh-CN" dirty="0" smtClean="0"/>
              <a:t>express_jsondemo.js</a:t>
            </a:r>
            <a:r>
              <a:rPr lang="zh-CN" altLang="en-US" dirty="0" smtClean="0"/>
              <a:t>运行结果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06476"/>
            <a:ext cx="6571429" cy="3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07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88640"/>
            <a:ext cx="8229600" cy="4530725"/>
          </a:xfrm>
        </p:spPr>
        <p:txBody>
          <a:bodyPr/>
          <a:lstStyle/>
          <a:p>
            <a:r>
              <a:rPr lang="en-US" altLang="zh-CN" dirty="0" err="1" smtClean="0"/>
              <a:t>Vscode</a:t>
            </a:r>
            <a:r>
              <a:rPr lang="en-US" altLang="zh-CN" dirty="0" smtClean="0"/>
              <a:t> </a:t>
            </a:r>
            <a:r>
              <a:rPr lang="zh-CN" altLang="en-US" dirty="0" smtClean="0"/>
              <a:t>中调试</a:t>
            </a:r>
            <a:r>
              <a:rPr lang="en-US" altLang="zh-CN" dirty="0" smtClean="0"/>
              <a:t>node.js</a:t>
            </a:r>
            <a:r>
              <a:rPr lang="zh-CN" altLang="en-US" dirty="0" smtClean="0"/>
              <a:t>程序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在合适的位置放置中断，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点击</a:t>
            </a:r>
            <a:r>
              <a:rPr lang="en-US" altLang="zh-CN" dirty="0"/>
              <a:t>【</a:t>
            </a:r>
            <a:r>
              <a:rPr lang="zh-CN" altLang="en-US" dirty="0"/>
              <a:t>运行</a:t>
            </a:r>
            <a:r>
              <a:rPr lang="en-US" altLang="zh-CN" dirty="0"/>
              <a:t>】</a:t>
            </a:r>
            <a:r>
              <a:rPr lang="zh-CN" altLang="en-US" dirty="0"/>
              <a:t>菜单下的</a:t>
            </a:r>
            <a:r>
              <a:rPr lang="en-US" altLang="zh-CN" dirty="0"/>
              <a:t>【</a:t>
            </a:r>
            <a:r>
              <a:rPr lang="zh-CN" altLang="en-US" dirty="0"/>
              <a:t>启动调试</a:t>
            </a:r>
            <a:r>
              <a:rPr lang="en-US" altLang="zh-CN" dirty="0"/>
              <a:t>】</a:t>
            </a:r>
            <a:r>
              <a:rPr lang="zh-CN" altLang="en-US" dirty="0"/>
              <a:t>，选择</a:t>
            </a:r>
            <a:r>
              <a:rPr lang="en-US" altLang="zh-CN" dirty="0"/>
              <a:t>【Node.js】</a:t>
            </a:r>
            <a:r>
              <a:rPr lang="zh-CN" altLang="en-US" dirty="0"/>
              <a:t>程序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可通过运行和调试窗口查看变量信息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276872"/>
            <a:ext cx="3088204" cy="12961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442141"/>
            <a:ext cx="2859147" cy="22620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4842922"/>
            <a:ext cx="4351456" cy="178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39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88640"/>
            <a:ext cx="8229600" cy="4530725"/>
          </a:xfrm>
        </p:spPr>
        <p:txBody>
          <a:bodyPr/>
          <a:lstStyle/>
          <a:p>
            <a:r>
              <a:rPr lang="en-US" altLang="zh-CN" dirty="0" err="1" smtClean="0"/>
              <a:t>Vscode</a:t>
            </a:r>
            <a:r>
              <a:rPr lang="en-US" altLang="zh-CN" dirty="0" smtClean="0"/>
              <a:t> </a:t>
            </a:r>
            <a:r>
              <a:rPr lang="zh-CN" altLang="en-US" dirty="0"/>
              <a:t>使用</a:t>
            </a:r>
            <a:r>
              <a:rPr lang="en-US" altLang="zh-CN" dirty="0" smtClean="0"/>
              <a:t>Rest Client </a:t>
            </a:r>
            <a:r>
              <a:rPr lang="zh-CN" altLang="en-US" dirty="0" smtClean="0"/>
              <a:t>来进行服务测试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 smtClean="0"/>
              <a:t> 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vscode</a:t>
            </a:r>
            <a:r>
              <a:rPr lang="en-US" altLang="zh-CN" dirty="0" smtClean="0"/>
              <a:t> </a:t>
            </a:r>
            <a:r>
              <a:rPr lang="zh-CN" altLang="en-US" dirty="0" smtClean="0"/>
              <a:t>中扩展找到并安装</a:t>
            </a:r>
            <a:r>
              <a:rPr lang="en-US" altLang="zh-CN" dirty="0" smtClean="0"/>
              <a:t>Rest Client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 </a:t>
            </a:r>
            <a:r>
              <a:rPr lang="zh-CN" altLang="en-US" dirty="0" smtClean="0"/>
              <a:t>在程序目录下新建一个</a:t>
            </a:r>
            <a:r>
              <a:rPr lang="en-US" altLang="zh-CN" dirty="0" smtClean="0"/>
              <a:t>*.http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 smtClean="0"/>
              <a:t> </a:t>
            </a:r>
            <a:r>
              <a:rPr lang="zh-CN" altLang="en-US" dirty="0" smtClean="0"/>
              <a:t>在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文件中输入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点击编辑器中左上角</a:t>
            </a:r>
            <a:r>
              <a:rPr lang="en-US" altLang="zh-CN" dirty="0" smtClean="0"/>
              <a:t>Send Request,</a:t>
            </a:r>
            <a:r>
              <a:rPr lang="zh-CN" altLang="en-US" dirty="0" smtClean="0"/>
              <a:t>会打开</a:t>
            </a:r>
            <a:r>
              <a:rPr lang="en-US" altLang="zh-CN" dirty="0" smtClean="0"/>
              <a:t>Response</a:t>
            </a:r>
            <a:r>
              <a:rPr lang="zh-CN" altLang="en-US" dirty="0" smtClean="0"/>
              <a:t>窗口，返回结果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39" y="4428123"/>
            <a:ext cx="2356564" cy="212090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64981" y="2348880"/>
            <a:ext cx="4824536" cy="707886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GET http://localhost:8081</a:t>
            </a:r>
          </a:p>
          <a:p>
            <a:r>
              <a:rPr lang="en-US" altLang="zh-CN" sz="2000" dirty="0"/>
              <a:t>Content-Type: application/</a:t>
            </a:r>
            <a:r>
              <a:rPr lang="en-US" altLang="zh-CN" sz="2000" dirty="0" err="1"/>
              <a:t>json</a:t>
            </a:r>
            <a:endParaRPr lang="en-US" altLang="zh-CN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4291720"/>
            <a:ext cx="5889350" cy="226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1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476672"/>
            <a:ext cx="8712968" cy="4530725"/>
          </a:xfrm>
        </p:spPr>
        <p:txBody>
          <a:bodyPr/>
          <a:lstStyle/>
          <a:p>
            <a:r>
              <a:rPr lang="en-US" altLang="zh-CN" sz="2200" dirty="0" smtClean="0"/>
              <a:t>Express</a:t>
            </a:r>
            <a:r>
              <a:rPr lang="zh-CN" altLang="en-US" sz="2200" dirty="0" smtClean="0"/>
              <a:t>框架中的路由</a:t>
            </a:r>
            <a:r>
              <a:rPr lang="en-US" altLang="zh-CN" sz="2200" dirty="0" smtClean="0"/>
              <a:t> </a:t>
            </a:r>
          </a:p>
          <a:p>
            <a:endParaRPr lang="en-US" altLang="zh-CN" sz="2200" dirty="0"/>
          </a:p>
          <a:p>
            <a:endParaRPr lang="en-US" altLang="zh-CN" sz="22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22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200" dirty="0" err="1" smtClean="0"/>
              <a:t>app:express</a:t>
            </a:r>
            <a:r>
              <a:rPr lang="zh-CN" altLang="en-US" sz="2200" dirty="0" smtClean="0"/>
              <a:t>的一个实例，</a:t>
            </a:r>
            <a:endParaRPr lang="en-US" altLang="zh-CN" sz="22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200" dirty="0" smtClean="0"/>
              <a:t>Method: http</a:t>
            </a:r>
            <a:r>
              <a:rPr lang="zh-CN" altLang="en-US" sz="2200" dirty="0" smtClean="0"/>
              <a:t>的请求方法，有</a:t>
            </a:r>
            <a:r>
              <a:rPr lang="en-US" altLang="zh-CN" sz="2200" dirty="0" err="1" smtClean="0"/>
              <a:t>get,post,put,delete</a:t>
            </a:r>
            <a:r>
              <a:rPr lang="zh-CN" altLang="en-US" sz="2200" dirty="0" smtClean="0"/>
              <a:t>，也可以使用</a:t>
            </a:r>
            <a:r>
              <a:rPr lang="en-US" altLang="zh-CN" sz="2200" dirty="0" err="1" smtClean="0"/>
              <a:t>app.all</a:t>
            </a:r>
            <a:r>
              <a:rPr lang="en-US" altLang="zh-CN" sz="2200" dirty="0" smtClean="0"/>
              <a:t>()</a:t>
            </a:r>
            <a:r>
              <a:rPr lang="zh-CN" altLang="en-US" sz="2200" dirty="0" smtClean="0"/>
              <a:t>处理所有</a:t>
            </a:r>
            <a:r>
              <a:rPr lang="en-US" altLang="zh-CN" sz="2200" dirty="0" smtClean="0"/>
              <a:t>HTTP</a:t>
            </a:r>
            <a:r>
              <a:rPr lang="zh-CN" altLang="en-US" sz="2200" dirty="0" smtClean="0"/>
              <a:t>方法，也可使用</a:t>
            </a:r>
            <a:r>
              <a:rPr lang="en-US" altLang="zh-CN" sz="2200" dirty="0" err="1" smtClean="0"/>
              <a:t>app.use</a:t>
            </a:r>
            <a:r>
              <a:rPr lang="en-US" altLang="zh-CN" sz="2200" dirty="0" smtClean="0"/>
              <a:t>()</a:t>
            </a:r>
            <a:r>
              <a:rPr lang="zh-CN" altLang="en-US" sz="2200" dirty="0" smtClean="0"/>
              <a:t>指定中间件作为回调函数。</a:t>
            </a:r>
            <a:endParaRPr lang="en-US" altLang="zh-CN" sz="22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200" dirty="0" smtClean="0"/>
              <a:t>Path: </a:t>
            </a:r>
            <a:r>
              <a:rPr lang="zh-CN" altLang="en-US" sz="2200" dirty="0" smtClean="0"/>
              <a:t>服务器上的路径，</a:t>
            </a:r>
            <a:endParaRPr lang="en-US" altLang="zh-CN" sz="2200" dirty="0" smtClean="0"/>
          </a:p>
          <a:p>
            <a:pPr lvl="2">
              <a:buFont typeface="Wingdings" panose="05000000000000000000" pitchFamily="2" charset="2"/>
              <a:buChar char="l"/>
            </a:pPr>
            <a:r>
              <a:rPr lang="zh-CN" altLang="en-US" sz="1800" dirty="0" smtClean="0"/>
              <a:t>使用</a:t>
            </a:r>
            <a:r>
              <a:rPr lang="en-US" altLang="zh-CN" sz="1800" dirty="0" smtClean="0"/>
              <a:t>”:</a:t>
            </a:r>
            <a:r>
              <a:rPr lang="zh-CN" altLang="en-US" sz="1800" dirty="0" smtClean="0"/>
              <a:t>参数</a:t>
            </a:r>
            <a:r>
              <a:rPr lang="en-US" altLang="zh-CN" sz="1800" dirty="0" smtClean="0"/>
              <a:t>”</a:t>
            </a:r>
            <a:r>
              <a:rPr lang="zh-CN" altLang="en-US" sz="1800" dirty="0" smtClean="0"/>
              <a:t>来进行参数匹配。</a:t>
            </a:r>
            <a:endParaRPr lang="en-US" altLang="zh-CN" sz="1800" dirty="0" smtClean="0"/>
          </a:p>
          <a:p>
            <a:pPr lvl="2">
              <a:buFont typeface="Wingdings" panose="05000000000000000000" pitchFamily="2" charset="2"/>
              <a:buChar char="l"/>
            </a:pPr>
            <a:r>
              <a:rPr lang="zh-CN" altLang="en-US" sz="1800" dirty="0" smtClean="0"/>
              <a:t>参数在服务器端，使用</a:t>
            </a:r>
            <a:r>
              <a:rPr lang="en-US" altLang="zh-CN" sz="1800" dirty="0" err="1" smtClean="0"/>
              <a:t>req.params</a:t>
            </a:r>
            <a:r>
              <a:rPr lang="zh-CN" altLang="en-US" sz="1800" dirty="0" smtClean="0"/>
              <a:t>来获得</a:t>
            </a:r>
            <a:endParaRPr lang="en-US" altLang="zh-CN" sz="18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22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200" dirty="0" smtClean="0"/>
              <a:t>Handler: </a:t>
            </a:r>
            <a:r>
              <a:rPr lang="zh-CN" altLang="en-US" sz="2200" dirty="0" smtClean="0"/>
              <a:t>路由匹配时执行的函数</a:t>
            </a:r>
            <a:endParaRPr lang="en-US" altLang="zh-CN" sz="22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22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22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zh-CN" altLang="en-US" sz="2200" dirty="0"/>
          </a:p>
        </p:txBody>
      </p:sp>
      <p:sp>
        <p:nvSpPr>
          <p:cNvPr id="5" name="文本框 4"/>
          <p:cNvSpPr txBox="1"/>
          <p:nvPr/>
        </p:nvSpPr>
        <p:spPr>
          <a:xfrm>
            <a:off x="899592" y="1268760"/>
            <a:ext cx="4824536" cy="400110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app.Method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Path,Handler</a:t>
            </a:r>
            <a:r>
              <a:rPr lang="en-US" altLang="zh-CN" sz="2000" dirty="0" smtClean="0"/>
              <a:t>)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265309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88640"/>
            <a:ext cx="8640960" cy="6192688"/>
          </a:xfrm>
        </p:spPr>
        <p:txBody>
          <a:bodyPr/>
          <a:lstStyle/>
          <a:p>
            <a:r>
              <a:rPr lang="en-US" altLang="zh-CN" sz="2800" dirty="0" smtClean="0"/>
              <a:t>Express</a:t>
            </a:r>
            <a:r>
              <a:rPr lang="zh-CN" altLang="en-US" sz="2800" dirty="0" smtClean="0"/>
              <a:t>路由范例：</a:t>
            </a:r>
            <a:endParaRPr lang="en-US" altLang="zh-CN" sz="2800" dirty="0" smtClean="0"/>
          </a:p>
          <a:p>
            <a:pPr marL="742950" lvl="2" indent="-342900"/>
            <a:r>
              <a:rPr lang="zh-CN" altLang="en-US" dirty="0"/>
              <a:t>代码文件：</a:t>
            </a:r>
            <a:r>
              <a:rPr lang="en-US" altLang="zh-CN" dirty="0" smtClean="0"/>
              <a:t>express_route.js</a:t>
            </a:r>
            <a:endParaRPr lang="zh-CN" altLang="en-US" dirty="0"/>
          </a:p>
          <a:p>
            <a:endParaRPr lang="en-US" altLang="zh-CN" sz="28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2400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124744"/>
            <a:ext cx="4484721" cy="564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3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332656"/>
            <a:ext cx="8229600" cy="4530725"/>
          </a:xfrm>
        </p:spPr>
        <p:txBody>
          <a:bodyPr/>
          <a:lstStyle/>
          <a:p>
            <a:r>
              <a:rPr lang="en-US" altLang="zh-CN" dirty="0" smtClean="0"/>
              <a:t>Express </a:t>
            </a:r>
            <a:r>
              <a:rPr lang="zh-CN" altLang="en-US" dirty="0" smtClean="0"/>
              <a:t>路由调用结果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65297"/>
            <a:ext cx="5007636" cy="35226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872" y="116632"/>
            <a:ext cx="2304256" cy="26601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852936"/>
            <a:ext cx="1800200" cy="6222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1164" y="3505772"/>
            <a:ext cx="3685714" cy="6285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4847" y="4200342"/>
            <a:ext cx="3542857" cy="6285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6096" y="5013176"/>
            <a:ext cx="2657143" cy="4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7090" y="5649851"/>
            <a:ext cx="3600000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88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 smtClean="0"/>
              <a:t>JavaScript</a:t>
            </a:r>
            <a:r>
              <a:rPr lang="zh-CN" altLang="en-US" dirty="0" smtClean="0"/>
              <a:t>数据库编程</a:t>
            </a:r>
            <a:endParaRPr lang="en-US" altLang="zh-CN" dirty="0" smtClean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 dirty="0" smtClean="0"/>
              <a:t>Node.js </a:t>
            </a:r>
            <a:r>
              <a:rPr lang="zh-CN" altLang="en-US" dirty="0" smtClean="0"/>
              <a:t>基础</a:t>
            </a:r>
            <a:endParaRPr lang="en-US" altLang="zh-CN" dirty="0" smtClean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 dirty="0" smtClean="0"/>
              <a:t>Express</a:t>
            </a:r>
            <a:r>
              <a:rPr lang="zh-CN" altLang="en-US" dirty="0" smtClean="0"/>
              <a:t>框架</a:t>
            </a:r>
            <a:endParaRPr lang="en-US" altLang="zh-CN" dirty="0" smtClean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 dirty="0" err="1" smtClean="0"/>
              <a:t>Node.js+SqlServer</a:t>
            </a:r>
            <a:endParaRPr lang="en-US" altLang="zh-CN" dirty="0" smtClean="0"/>
          </a:p>
          <a:p>
            <a:pPr lvl="2">
              <a:buFont typeface="Wingdings" panose="05000000000000000000" pitchFamily="2" charset="2"/>
              <a:buChar char="l"/>
            </a:pPr>
            <a:r>
              <a:rPr lang="zh-CN" altLang="en-US" dirty="0" smtClean="0"/>
              <a:t>前端页面编程</a:t>
            </a:r>
            <a:r>
              <a:rPr lang="en-US" altLang="zh-CN" dirty="0" smtClean="0"/>
              <a:t>+</a:t>
            </a:r>
            <a:r>
              <a:rPr lang="zh-CN" altLang="en-US" dirty="0" smtClean="0"/>
              <a:t>后台服务</a:t>
            </a:r>
            <a:r>
              <a:rPr lang="zh-CN" altLang="en-US" dirty="0" smtClean="0"/>
              <a:t>处理实例讲解</a:t>
            </a:r>
            <a:endParaRPr lang="en-US" altLang="zh-CN" dirty="0" smtClean="0"/>
          </a:p>
          <a:p>
            <a:pPr lvl="2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29739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237307"/>
            <a:ext cx="8856984" cy="4530725"/>
          </a:xfrm>
        </p:spPr>
        <p:txBody>
          <a:bodyPr/>
          <a:lstStyle/>
          <a:p>
            <a:r>
              <a:rPr lang="en-US" altLang="zh-CN" sz="2800" dirty="0" smtClean="0"/>
              <a:t>express </a:t>
            </a:r>
            <a:r>
              <a:rPr lang="zh-CN" altLang="en-US" sz="2800" dirty="0" smtClean="0"/>
              <a:t>静态文件</a:t>
            </a:r>
            <a:endParaRPr lang="en-US" altLang="zh-CN" sz="28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静态文件，如</a:t>
            </a:r>
            <a:r>
              <a:rPr lang="en-US" altLang="zh-CN" sz="2400" dirty="0" smtClean="0"/>
              <a:t>html</a:t>
            </a:r>
            <a:r>
              <a:rPr lang="zh-CN" altLang="en-US" sz="2400" dirty="0" smtClean="0"/>
              <a:t>文件，图像，</a:t>
            </a:r>
            <a:r>
              <a:rPr lang="en-US" altLang="zh-CN" sz="2400" dirty="0" err="1" smtClean="0"/>
              <a:t>css</a:t>
            </a:r>
            <a:r>
              <a:rPr lang="zh-CN" altLang="en-US" sz="2400" dirty="0" smtClean="0"/>
              <a:t>文件，</a:t>
            </a:r>
            <a:r>
              <a:rPr lang="en-US" altLang="zh-CN" sz="2400" dirty="0" err="1" smtClean="0"/>
              <a:t>javaScript</a:t>
            </a:r>
            <a:r>
              <a:rPr lang="zh-CN" altLang="en-US" sz="2400" dirty="0" smtClean="0"/>
              <a:t>文件</a:t>
            </a:r>
            <a:endParaRPr lang="en-US" altLang="zh-CN" sz="24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400" dirty="0"/>
              <a:t>中间</a:t>
            </a:r>
            <a:r>
              <a:rPr lang="zh-CN" altLang="en-US" sz="2400" dirty="0" smtClean="0"/>
              <a:t>件：一个函数，可以用于处理请求、响应对象和转发</a:t>
            </a:r>
            <a:r>
              <a:rPr lang="zh-CN" altLang="en-US" sz="2400" dirty="0"/>
              <a:t>给</a:t>
            </a:r>
            <a:r>
              <a:rPr lang="zh-CN" altLang="en-US" sz="2400" dirty="0" smtClean="0"/>
              <a:t>处理函数来处理，</a:t>
            </a:r>
            <a:r>
              <a:rPr lang="en-US" altLang="zh-CN" sz="2400" dirty="0" err="1" smtClean="0"/>
              <a:t>express.static</a:t>
            </a:r>
            <a:r>
              <a:rPr lang="zh-CN" altLang="en-US" sz="2400" dirty="0"/>
              <a:t>是一个中间件，用于托管</a:t>
            </a:r>
            <a:r>
              <a:rPr lang="en-US" altLang="zh-CN" sz="2400" dirty="0"/>
              <a:t>Express</a:t>
            </a:r>
            <a:r>
              <a:rPr lang="zh-CN" altLang="en-US" sz="2400" dirty="0"/>
              <a:t>应用中的静态文件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24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root</a:t>
            </a:r>
            <a:r>
              <a:rPr lang="zh-CN" altLang="en-US" sz="2400" dirty="0" smtClean="0"/>
              <a:t>：提供静态文件的目录</a:t>
            </a:r>
            <a:endParaRPr lang="en-US" altLang="zh-CN" sz="24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设置后，可以通过</a:t>
            </a:r>
            <a:r>
              <a:rPr lang="en-US" altLang="zh-CN" sz="2400" dirty="0" smtClean="0"/>
              <a:t>URL</a:t>
            </a:r>
            <a:r>
              <a:rPr lang="zh-CN" altLang="en-US" sz="2400" dirty="0" smtClean="0"/>
              <a:t>匹配访问文件目录下的静态文件</a:t>
            </a:r>
            <a:endParaRPr lang="en-US" altLang="zh-CN" sz="24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示范用法：</a:t>
            </a:r>
            <a:endParaRPr lang="en-US" altLang="zh-CN" sz="2400" dirty="0" smtClean="0"/>
          </a:p>
          <a:p>
            <a:pPr lvl="2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把</a:t>
            </a:r>
            <a:r>
              <a:rPr lang="en-US" altLang="zh-CN" sz="2000" dirty="0" smtClean="0"/>
              <a:t>public</a:t>
            </a:r>
            <a:r>
              <a:rPr lang="zh-CN" altLang="en-US" sz="2000" dirty="0" smtClean="0"/>
              <a:t>目录作为访问静态文件的默认目录</a:t>
            </a:r>
            <a:endParaRPr lang="en-US" altLang="zh-CN" sz="2000" dirty="0" smtClean="0"/>
          </a:p>
          <a:p>
            <a:pPr lvl="2"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 lvl="2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把</a:t>
            </a:r>
            <a:r>
              <a:rPr lang="en-US" altLang="zh-CN" sz="2000" dirty="0" smtClean="0"/>
              <a:t>public</a:t>
            </a:r>
            <a:r>
              <a:rPr lang="zh-CN" altLang="en-US" sz="2000" dirty="0" smtClean="0"/>
              <a:t>目录作为访问根目录时的默认目录</a:t>
            </a:r>
            <a:endParaRPr lang="en-US" altLang="zh-CN" sz="20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 lvl="2">
              <a:buFont typeface="Wingdings" panose="05000000000000000000" pitchFamily="2" charset="2"/>
              <a:buChar char="l"/>
            </a:pPr>
            <a:r>
              <a:rPr lang="zh-CN" altLang="en-US" sz="2000" dirty="0"/>
              <a:t>把</a:t>
            </a:r>
            <a:r>
              <a:rPr lang="en-US" altLang="zh-CN" sz="2000" dirty="0"/>
              <a:t>public</a:t>
            </a:r>
            <a:r>
              <a:rPr lang="zh-CN" altLang="en-US" sz="2000" dirty="0"/>
              <a:t>目录作为</a:t>
            </a:r>
            <a:r>
              <a:rPr lang="zh-CN" altLang="en-US" sz="2000" dirty="0" smtClean="0"/>
              <a:t>访问</a:t>
            </a:r>
            <a:r>
              <a:rPr lang="en-US" altLang="zh-CN" sz="2000" dirty="0" smtClean="0"/>
              <a:t>/public</a:t>
            </a:r>
            <a:r>
              <a:rPr lang="zh-CN" altLang="en-US" sz="2000" dirty="0" smtClean="0"/>
              <a:t>时</a:t>
            </a:r>
            <a:r>
              <a:rPr lang="zh-CN" altLang="en-US" sz="2000" dirty="0"/>
              <a:t>的默认目录，</a:t>
            </a:r>
            <a:endParaRPr lang="en-US" altLang="zh-CN" sz="2000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24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1448678" y="2348880"/>
            <a:ext cx="4824536" cy="400110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express</a:t>
            </a:r>
            <a:r>
              <a:rPr lang="en-US" altLang="zh-CN" sz="2000" dirty="0" err="1" smtClean="0"/>
              <a:t>.static</a:t>
            </a:r>
            <a:r>
              <a:rPr lang="en-US" altLang="zh-CN" sz="2000" dirty="0" smtClean="0"/>
              <a:t>(root,[options])</a:t>
            </a:r>
            <a:endParaRPr lang="en-US" altLang="zh-CN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1475656" y="5197469"/>
            <a:ext cx="6696744" cy="369332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app.use</a:t>
            </a:r>
            <a:r>
              <a:rPr lang="en-US" altLang="zh-CN" dirty="0"/>
              <a:t>("/",</a:t>
            </a:r>
            <a:r>
              <a:rPr lang="en-US" altLang="zh-CN" dirty="0" err="1"/>
              <a:t>express.static</a:t>
            </a:r>
            <a:r>
              <a:rPr lang="en-US" altLang="zh-CN" dirty="0"/>
              <a:t>('public</a:t>
            </a:r>
            <a:r>
              <a:rPr lang="en-US" altLang="zh-CN" dirty="0" smtClean="0"/>
              <a:t>'))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1403648" y="6021288"/>
            <a:ext cx="6696744" cy="369332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app.use</a:t>
            </a:r>
            <a:r>
              <a:rPr lang="en-US" altLang="zh-CN" dirty="0" smtClean="0"/>
              <a:t>("/public",</a:t>
            </a:r>
            <a:r>
              <a:rPr lang="en-US" altLang="zh-CN" dirty="0" err="1"/>
              <a:t>express.static</a:t>
            </a:r>
            <a:r>
              <a:rPr lang="en-US" altLang="zh-CN" dirty="0"/>
              <a:t>('public</a:t>
            </a:r>
            <a:r>
              <a:rPr lang="en-US" altLang="zh-CN" dirty="0" smtClean="0"/>
              <a:t>'))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1475656" y="4485458"/>
            <a:ext cx="6696744" cy="369332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app.use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express.static</a:t>
            </a:r>
            <a:r>
              <a:rPr lang="en-US" altLang="zh-CN" dirty="0"/>
              <a:t>('public</a:t>
            </a:r>
            <a:r>
              <a:rPr lang="en-US" altLang="zh-CN" dirty="0" smtClean="0"/>
              <a:t>'))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80823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332656"/>
            <a:ext cx="8229600" cy="4530725"/>
          </a:xfrm>
        </p:spPr>
        <p:txBody>
          <a:bodyPr/>
          <a:lstStyle/>
          <a:p>
            <a:r>
              <a:rPr lang="en-US" altLang="zh-CN" dirty="0" smtClean="0"/>
              <a:t>Express </a:t>
            </a:r>
            <a:r>
              <a:rPr lang="zh-CN" altLang="en-US" dirty="0" smtClean="0"/>
              <a:t>静态文件</a:t>
            </a:r>
            <a:r>
              <a:rPr lang="zh-CN" altLang="en-US" dirty="0" smtClean="0"/>
              <a:t>调用代码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代码文件：</a:t>
            </a:r>
            <a:r>
              <a:rPr lang="en-US" altLang="zh-CN" dirty="0" smtClean="0"/>
              <a:t>express_staticfile.js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916832"/>
            <a:ext cx="8098984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40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332656"/>
            <a:ext cx="8229600" cy="4530725"/>
          </a:xfrm>
        </p:spPr>
        <p:txBody>
          <a:bodyPr/>
          <a:lstStyle/>
          <a:p>
            <a:r>
              <a:rPr lang="en-US" altLang="zh-CN" dirty="0" smtClean="0"/>
              <a:t>Express </a:t>
            </a:r>
            <a:r>
              <a:rPr lang="zh-CN" altLang="en-US" dirty="0" smtClean="0"/>
              <a:t>静态文件结果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代码文件：</a:t>
            </a:r>
            <a:r>
              <a:rPr lang="en-US" altLang="zh-CN" dirty="0" smtClean="0"/>
              <a:t>express_staticfile.js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480875"/>
            <a:ext cx="3687958" cy="29523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381" y="1941555"/>
            <a:ext cx="3882220" cy="33921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3556256"/>
            <a:ext cx="4160561" cy="289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26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237307"/>
            <a:ext cx="8856984" cy="4530725"/>
          </a:xfrm>
        </p:spPr>
        <p:txBody>
          <a:bodyPr/>
          <a:lstStyle/>
          <a:p>
            <a:r>
              <a:rPr lang="en-US" altLang="zh-CN" sz="2800" dirty="0" smtClean="0"/>
              <a:t>express </a:t>
            </a:r>
            <a:r>
              <a:rPr lang="zh-CN" altLang="en-US" sz="2800" dirty="0" smtClean="0"/>
              <a:t>获得客户端提交的参数</a:t>
            </a:r>
            <a:endParaRPr lang="en-US" altLang="zh-CN" sz="28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方法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：直接在</a:t>
            </a:r>
            <a:r>
              <a:rPr lang="en-US" altLang="zh-CN" sz="2400" dirty="0" smtClean="0"/>
              <a:t>URL</a:t>
            </a:r>
            <a:r>
              <a:rPr lang="zh-CN" altLang="en-US" sz="2400" dirty="0" smtClean="0"/>
              <a:t>中写入，</a:t>
            </a:r>
            <a:r>
              <a:rPr lang="en-US" altLang="zh-CN" sz="2400" dirty="0" err="1" smtClean="0"/>
              <a:t>req.params</a:t>
            </a:r>
            <a:r>
              <a:rPr lang="zh-CN" altLang="en-US" sz="2400" dirty="0" smtClean="0"/>
              <a:t>中获得</a:t>
            </a:r>
            <a:endParaRPr lang="en-US" altLang="zh-CN" sz="24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24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400" dirty="0"/>
              <a:t>中间</a:t>
            </a:r>
            <a:r>
              <a:rPr lang="zh-CN" altLang="en-US" sz="2400" dirty="0" smtClean="0"/>
              <a:t>件：一个函数，可以用于处理请求、响应对象和转发</a:t>
            </a:r>
            <a:r>
              <a:rPr lang="zh-CN" altLang="en-US" sz="2400" dirty="0"/>
              <a:t>给</a:t>
            </a:r>
            <a:r>
              <a:rPr lang="zh-CN" altLang="en-US" sz="2400" dirty="0" smtClean="0"/>
              <a:t>处理函数来处理，</a:t>
            </a:r>
            <a:r>
              <a:rPr lang="en-US" altLang="zh-CN" sz="2400" dirty="0" err="1" smtClean="0"/>
              <a:t>express.static</a:t>
            </a:r>
            <a:r>
              <a:rPr lang="zh-CN" altLang="en-US" sz="2400" dirty="0"/>
              <a:t>是一个中间件，用于托管</a:t>
            </a:r>
            <a:r>
              <a:rPr lang="en-US" altLang="zh-CN" sz="2400" dirty="0"/>
              <a:t>Express</a:t>
            </a:r>
            <a:r>
              <a:rPr lang="zh-CN" altLang="en-US" sz="2400" dirty="0"/>
              <a:t>应用中的静态文件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24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方法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：通过</a:t>
            </a:r>
            <a:r>
              <a:rPr lang="en-US" altLang="zh-CN" sz="2400" dirty="0" smtClean="0"/>
              <a:t>get</a:t>
            </a:r>
            <a:r>
              <a:rPr lang="zh-CN" altLang="en-US" sz="2400" dirty="0" smtClean="0"/>
              <a:t>方式提交的参数，使用</a:t>
            </a:r>
            <a:r>
              <a:rPr lang="en-US" altLang="zh-CN" sz="2400" dirty="0" err="1" smtClean="0"/>
              <a:t>req.query</a:t>
            </a:r>
            <a:r>
              <a:rPr lang="zh-CN" altLang="en-US" sz="2400" dirty="0" smtClean="0"/>
              <a:t>来获得</a:t>
            </a:r>
            <a:endParaRPr lang="en-US" altLang="zh-CN" sz="24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方法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：通过</a:t>
            </a:r>
            <a:r>
              <a:rPr lang="en-US" altLang="zh-CN" sz="2400" dirty="0" smtClean="0"/>
              <a:t>post</a:t>
            </a:r>
            <a:r>
              <a:rPr lang="zh-CN" altLang="en-US" sz="2400" dirty="0" smtClean="0"/>
              <a:t>方式提交的参数，使用</a:t>
            </a:r>
            <a:r>
              <a:rPr lang="en-US" altLang="zh-CN" sz="2400" dirty="0" err="1" smtClean="0"/>
              <a:t>req.body</a:t>
            </a:r>
            <a:r>
              <a:rPr lang="zh-CN" altLang="en-US" sz="2400" dirty="0" smtClean="0"/>
              <a:t>来获得</a:t>
            </a:r>
            <a:endParaRPr lang="en-US" altLang="zh-CN" sz="24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24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1448678" y="2348880"/>
            <a:ext cx="4824536" cy="400110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express</a:t>
            </a:r>
            <a:r>
              <a:rPr lang="en-US" altLang="zh-CN" sz="2000" dirty="0" err="1" smtClean="0"/>
              <a:t>.static</a:t>
            </a:r>
            <a:r>
              <a:rPr lang="en-US" altLang="zh-CN" sz="2000" dirty="0" smtClean="0"/>
              <a:t>(root,[options])</a:t>
            </a:r>
            <a:endParaRPr lang="en-US" altLang="zh-CN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1475656" y="5197469"/>
            <a:ext cx="6696744" cy="369332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app.use</a:t>
            </a:r>
            <a:r>
              <a:rPr lang="en-US" altLang="zh-CN" dirty="0"/>
              <a:t>("/",</a:t>
            </a:r>
            <a:r>
              <a:rPr lang="en-US" altLang="zh-CN" dirty="0" err="1"/>
              <a:t>express.static</a:t>
            </a:r>
            <a:r>
              <a:rPr lang="en-US" altLang="zh-CN" dirty="0"/>
              <a:t>('public</a:t>
            </a:r>
            <a:r>
              <a:rPr lang="en-US" altLang="zh-CN" dirty="0" smtClean="0"/>
              <a:t>'))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4373650"/>
            <a:ext cx="7848872" cy="1200329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 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页面：</a:t>
            </a:r>
            <a:r>
              <a:rPr lang="en-US" altLang="zh-CN" dirty="0" smtClean="0"/>
              <a:t>&lt;form </a:t>
            </a:r>
            <a:r>
              <a:rPr lang="en-US" altLang="zh-CN" dirty="0"/>
              <a:t>action="/</a:t>
            </a:r>
            <a:r>
              <a:rPr lang="en-US" altLang="zh-CN" dirty="0" err="1"/>
              <a:t>process_post</a:t>
            </a:r>
            <a:r>
              <a:rPr lang="en-US" altLang="zh-CN" dirty="0"/>
              <a:t>" method="post</a:t>
            </a:r>
            <a:r>
              <a:rPr lang="en-US" altLang="zh-CN" dirty="0" smtClean="0"/>
              <a:t>"&gt;…</a:t>
            </a:r>
          </a:p>
          <a:p>
            <a:r>
              <a:rPr lang="en-US" altLang="zh-CN" dirty="0" smtClean="0"/>
              <a:t>Express</a:t>
            </a:r>
            <a:r>
              <a:rPr lang="zh-CN" altLang="en-US" dirty="0" smtClean="0"/>
              <a:t>处理：</a:t>
            </a:r>
            <a:endParaRPr lang="en-US" altLang="zh-CN" dirty="0" smtClean="0"/>
          </a:p>
          <a:p>
            <a:r>
              <a:rPr lang="en-US" altLang="zh-CN" dirty="0" err="1"/>
              <a:t>app.post</a:t>
            </a:r>
            <a:r>
              <a:rPr lang="en-US" altLang="zh-CN" dirty="0"/>
              <a:t>('/</a:t>
            </a:r>
            <a:r>
              <a:rPr lang="en-US" altLang="zh-CN" dirty="0" err="1"/>
              <a:t>process_post</a:t>
            </a:r>
            <a:r>
              <a:rPr lang="en-US" altLang="zh-CN" dirty="0"/>
              <a:t>',(</a:t>
            </a:r>
            <a:r>
              <a:rPr lang="en-US" altLang="zh-CN" dirty="0" err="1"/>
              <a:t>req,res</a:t>
            </a:r>
            <a:r>
              <a:rPr lang="en-US" altLang="zh-CN" dirty="0" smtClean="0"/>
              <a:t>)=&gt;{…</a:t>
            </a:r>
            <a:endParaRPr lang="en-US" altLang="zh-CN" dirty="0"/>
          </a:p>
          <a:p>
            <a:r>
              <a:rPr lang="en-US" altLang="zh-CN" dirty="0"/>
              <a:t> </a:t>
            </a:r>
            <a:r>
              <a:rPr lang="en-US" altLang="zh-CN" dirty="0" err="1" smtClean="0"/>
              <a:t>req.body</a:t>
            </a:r>
            <a:r>
              <a:rPr lang="en-US" altLang="zh-CN" dirty="0" smtClean="0"/>
              <a:t>.***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539552" y="1179139"/>
            <a:ext cx="8064896" cy="1631216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smtClean="0"/>
              <a:t>URL</a:t>
            </a:r>
            <a:r>
              <a:rPr lang="zh-CN" altLang="en-US" sz="2000" dirty="0" smtClean="0"/>
              <a:t>请求：</a:t>
            </a:r>
            <a:r>
              <a:rPr lang="en-US" altLang="zh-CN" sz="2000" dirty="0" smtClean="0">
                <a:hlinkClick r:id="rId3"/>
              </a:rPr>
              <a:t>http</a:t>
            </a:r>
            <a:r>
              <a:rPr lang="en-US" altLang="zh-CN" sz="2000" dirty="0">
                <a:hlinkClick r:id="rId3"/>
              </a:rPr>
              <a:t>://</a:t>
            </a:r>
            <a:r>
              <a:rPr lang="en-US" altLang="zh-CN" sz="2000" dirty="0" smtClean="0">
                <a:hlinkClick r:id="rId3"/>
              </a:rPr>
              <a:t>localhost:8081/users/zmf/books/testbook</a:t>
            </a:r>
            <a:endParaRPr lang="en-US" altLang="zh-CN" sz="2000" dirty="0" smtClean="0"/>
          </a:p>
          <a:p>
            <a:r>
              <a:rPr lang="en-US" altLang="zh-CN" sz="2000" dirty="0" smtClean="0"/>
              <a:t>express</a:t>
            </a:r>
            <a:r>
              <a:rPr lang="zh-CN" altLang="en-US" sz="2000" dirty="0" smtClean="0"/>
              <a:t>处理：</a:t>
            </a:r>
            <a:endParaRPr lang="en-US" altLang="zh-CN" sz="2000" dirty="0" smtClean="0"/>
          </a:p>
          <a:p>
            <a:r>
              <a:rPr lang="en-US" altLang="zh-CN" sz="2000" dirty="0" err="1"/>
              <a:t>app.get</a:t>
            </a:r>
            <a:r>
              <a:rPr lang="en-US" altLang="zh-CN" sz="2000" dirty="0"/>
              <a:t>('/users/:</a:t>
            </a:r>
            <a:r>
              <a:rPr lang="en-US" altLang="zh-CN" sz="2000" dirty="0" err="1"/>
              <a:t>userId</a:t>
            </a:r>
            <a:r>
              <a:rPr lang="en-US" altLang="zh-CN" sz="2000" dirty="0"/>
              <a:t>/books/:</a:t>
            </a:r>
            <a:r>
              <a:rPr lang="en-US" altLang="zh-CN" sz="2000" dirty="0" err="1"/>
              <a:t>bookId</a:t>
            </a:r>
            <a:r>
              <a:rPr lang="en-US" altLang="zh-CN" sz="2000" dirty="0" smtClean="0"/>
              <a:t>', …</a:t>
            </a:r>
            <a:endParaRPr lang="en-US" altLang="zh-CN" sz="2000" dirty="0"/>
          </a:p>
          <a:p>
            <a:r>
              <a:rPr lang="en-US" altLang="zh-CN" sz="2000" dirty="0" err="1" smtClean="0"/>
              <a:t>req.params</a:t>
            </a:r>
            <a:r>
              <a:rPr lang="en-US" altLang="zh-CN" sz="2000" dirty="0" smtClean="0"/>
              <a:t>[‘</a:t>
            </a:r>
            <a:r>
              <a:rPr lang="en-US" altLang="zh-CN" sz="2000" dirty="0" err="1" smtClean="0"/>
              <a:t>userId</a:t>
            </a:r>
            <a:r>
              <a:rPr lang="en-US" altLang="zh-CN" sz="2000" dirty="0" smtClean="0"/>
              <a:t>’]</a:t>
            </a:r>
            <a:endParaRPr lang="en-US" altLang="zh-CN" sz="2000" dirty="0"/>
          </a:p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09305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88638"/>
            <a:ext cx="8229600" cy="4530725"/>
          </a:xfrm>
        </p:spPr>
        <p:txBody>
          <a:bodyPr/>
          <a:lstStyle/>
          <a:p>
            <a:r>
              <a:rPr lang="en-US" altLang="zh-CN" sz="2800" dirty="0" smtClean="0"/>
              <a:t>Express</a:t>
            </a:r>
            <a:r>
              <a:rPr lang="zh-CN" altLang="en-US" sz="2800" dirty="0" smtClean="0"/>
              <a:t>客户端参数范例</a:t>
            </a:r>
            <a:endParaRPr lang="en-US" altLang="zh-CN" sz="28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代码文件：</a:t>
            </a:r>
            <a:endParaRPr lang="en-US" altLang="zh-CN" sz="2400" dirty="0" smtClean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express_processrequest.js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processrequest.html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76872"/>
            <a:ext cx="3975037" cy="6258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982" y="476672"/>
            <a:ext cx="4162210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96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08478"/>
            <a:ext cx="8229600" cy="4530725"/>
          </a:xfrm>
        </p:spPr>
        <p:txBody>
          <a:bodyPr/>
          <a:lstStyle/>
          <a:p>
            <a:r>
              <a:rPr lang="en-US" altLang="zh-CN" dirty="0" smtClean="0"/>
              <a:t>Express</a:t>
            </a:r>
            <a:r>
              <a:rPr lang="zh-CN" altLang="en-US" dirty="0"/>
              <a:t>客户端参数范例</a:t>
            </a:r>
            <a:r>
              <a:rPr lang="zh-CN" altLang="en-US" dirty="0" smtClean="0"/>
              <a:t>结果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44824"/>
            <a:ext cx="3478684" cy="25922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916832"/>
            <a:ext cx="4475285" cy="223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8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</a:t>
            </a:r>
            <a:r>
              <a:rPr lang="en-US" altLang="zh-CN" dirty="0" smtClean="0"/>
              <a:t>Node.js</a:t>
            </a:r>
            <a:r>
              <a:rPr lang="zh-CN" altLang="en-US" dirty="0" smtClean="0"/>
              <a:t>基础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556792"/>
            <a:ext cx="8640960" cy="4530725"/>
          </a:xfrm>
        </p:spPr>
        <p:txBody>
          <a:bodyPr/>
          <a:lstStyle/>
          <a:p>
            <a:r>
              <a:rPr lang="en-US" altLang="zh-CN" sz="2800" dirty="0" smtClean="0"/>
              <a:t>Node.js: </a:t>
            </a:r>
            <a:r>
              <a:rPr lang="zh-CN" altLang="en-US" sz="2800" dirty="0" smtClean="0"/>
              <a:t>一个基于</a:t>
            </a:r>
            <a:r>
              <a:rPr lang="en-US" altLang="zh-CN" sz="2800" dirty="0" smtClean="0"/>
              <a:t>Google </a:t>
            </a:r>
            <a:r>
              <a:rPr lang="zh-CN" altLang="en-US" sz="2800" dirty="0" smtClean="0"/>
              <a:t>开发浏览器</a:t>
            </a:r>
            <a:r>
              <a:rPr lang="en-US" altLang="zh-CN" sz="2800" dirty="0" smtClean="0"/>
              <a:t>Chrome V8</a:t>
            </a:r>
            <a:r>
              <a:rPr lang="zh-CN" altLang="en-US" sz="2800" dirty="0" smtClean="0"/>
              <a:t>引擎的</a:t>
            </a:r>
            <a:r>
              <a:rPr lang="en-US" altLang="zh-CN" sz="2800" dirty="0" smtClean="0"/>
              <a:t>JavaScript</a:t>
            </a:r>
            <a:r>
              <a:rPr lang="zh-CN" altLang="en-US" sz="2800" dirty="0" smtClean="0"/>
              <a:t>的运行环境。</a:t>
            </a:r>
            <a:endParaRPr lang="en-US" altLang="zh-CN" sz="2800" dirty="0" smtClean="0"/>
          </a:p>
          <a:p>
            <a:r>
              <a:rPr lang="zh-CN" altLang="en-US" sz="2800" dirty="0" smtClean="0"/>
              <a:t>特点：</a:t>
            </a:r>
            <a:endParaRPr lang="en-US" altLang="zh-CN" sz="28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事件驱动、异步、非阻塞</a:t>
            </a:r>
            <a:r>
              <a:rPr lang="en-US" altLang="zh-CN" sz="2400" dirty="0" smtClean="0"/>
              <a:t>I/O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性能出众</a:t>
            </a:r>
            <a:endParaRPr lang="en-US" altLang="zh-CN" sz="24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单线程</a:t>
            </a:r>
            <a:endParaRPr lang="en-US" altLang="zh-CN" sz="24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 smtClean="0"/>
              <a:t>应用场景：</a:t>
            </a:r>
            <a:endParaRPr lang="en-US" altLang="zh-CN" sz="28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I/O</a:t>
            </a:r>
            <a:r>
              <a:rPr lang="zh-CN" altLang="en-US" sz="2400" dirty="0" smtClean="0"/>
              <a:t>密集型：单页面应用、</a:t>
            </a:r>
            <a:r>
              <a:rPr lang="en-US" altLang="zh-CN" sz="2400" dirty="0" smtClean="0"/>
              <a:t>JSON API</a:t>
            </a:r>
            <a:r>
              <a:rPr lang="zh-CN" altLang="en-US" sz="2400" dirty="0" smtClean="0"/>
              <a:t>、准实时应用系统</a:t>
            </a:r>
            <a:endParaRPr lang="en-US" altLang="zh-CN" sz="24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不适用于</a:t>
            </a:r>
            <a:r>
              <a:rPr lang="en-US" altLang="zh-CN" sz="2400" dirty="0" smtClean="0"/>
              <a:t>CPU</a:t>
            </a:r>
            <a:r>
              <a:rPr lang="zh-CN" altLang="en-US" sz="2400" dirty="0" smtClean="0"/>
              <a:t>密集型的应用，即频繁计算任务类型</a:t>
            </a:r>
            <a:endParaRPr lang="en-US" altLang="zh-CN" sz="24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不适合比较复杂业务逻辑的大型应用</a:t>
            </a:r>
            <a:endParaRPr lang="en-US" altLang="zh-CN" sz="2400" dirty="0" smtClean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7614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Node.js </a:t>
            </a:r>
            <a:r>
              <a:rPr lang="zh-CN" altLang="en-US" dirty="0" smtClean="0"/>
              <a:t>安装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到 </a:t>
            </a:r>
            <a:r>
              <a:rPr lang="en-US" altLang="zh-CN" dirty="0"/>
              <a:t>https://nodejs.org/en/ </a:t>
            </a:r>
            <a:r>
              <a:rPr lang="zh-CN" altLang="en-US" dirty="0"/>
              <a:t>官方网站下载相应的</a:t>
            </a:r>
            <a:r>
              <a:rPr lang="en-US" altLang="zh-CN" dirty="0"/>
              <a:t>windows</a:t>
            </a:r>
            <a:r>
              <a:rPr lang="zh-CN" altLang="en-US" dirty="0"/>
              <a:t>版本的</a:t>
            </a:r>
            <a:r>
              <a:rPr lang="en-US" altLang="zh-CN" dirty="0"/>
              <a:t>node.js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安装</a:t>
            </a:r>
            <a:r>
              <a:rPr lang="zh-CN" altLang="en-US" dirty="0"/>
              <a:t>以后，通过在命令行下输入：</a:t>
            </a:r>
            <a:r>
              <a:rPr lang="en-US" altLang="zh-CN" dirty="0"/>
              <a:t>node --version </a:t>
            </a:r>
            <a:r>
              <a:rPr lang="zh-CN" altLang="en-US" dirty="0"/>
              <a:t>来测试是否有相应结果，来看是否成功安装</a:t>
            </a:r>
            <a:r>
              <a:rPr lang="en-US" altLang="zh-CN" dirty="0"/>
              <a:t>node.js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 smtClean="0"/>
              <a:t>详细</a:t>
            </a:r>
            <a:r>
              <a:rPr lang="zh-CN" altLang="en-US" dirty="0"/>
              <a:t>的教程，可以查看：</a:t>
            </a:r>
            <a:r>
              <a:rPr lang="en-US" altLang="zh-CN" dirty="0"/>
              <a:t>https://www.runoob.com/nodejs/nodejs-install-setup.html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5952803"/>
            <a:ext cx="7752634" cy="72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49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44624"/>
            <a:ext cx="8424936" cy="6768752"/>
          </a:xfrm>
        </p:spPr>
        <p:txBody>
          <a:bodyPr/>
          <a:lstStyle/>
          <a:p>
            <a:r>
              <a:rPr lang="en-US" altLang="zh-CN" sz="2800" dirty="0" err="1" smtClean="0"/>
              <a:t>npm</a:t>
            </a:r>
            <a:r>
              <a:rPr lang="en-US" altLang="zh-CN" sz="2800" dirty="0" smtClean="0"/>
              <a:t>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400" dirty="0" err="1" smtClean="0"/>
              <a:t>npm</a:t>
            </a:r>
            <a:r>
              <a:rPr lang="en-US" altLang="zh-CN" sz="2400" dirty="0" smtClean="0"/>
              <a:t> </a:t>
            </a:r>
            <a:r>
              <a:rPr lang="zh-CN" altLang="en-US" sz="2400" dirty="0"/>
              <a:t>是和</a:t>
            </a:r>
            <a:r>
              <a:rPr lang="en-US" altLang="zh-CN" sz="2400" dirty="0"/>
              <a:t>node.js</a:t>
            </a:r>
            <a:r>
              <a:rPr lang="zh-CN" altLang="en-US" sz="2400" dirty="0"/>
              <a:t>一起安装的软件包管理</a:t>
            </a:r>
            <a:r>
              <a:rPr lang="zh-CN" altLang="en-US" sz="2400" dirty="0" smtClean="0"/>
              <a:t>工具</a:t>
            </a:r>
            <a:endParaRPr lang="en-US" altLang="zh-CN" sz="24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node.js</a:t>
            </a:r>
            <a:r>
              <a:rPr lang="zh-CN" altLang="en-US" sz="2400" dirty="0"/>
              <a:t>安装成功后，一般</a:t>
            </a:r>
            <a:r>
              <a:rPr lang="en-US" altLang="zh-CN" sz="2400" dirty="0" err="1"/>
              <a:t>npm</a:t>
            </a:r>
            <a:r>
              <a:rPr lang="zh-CN" altLang="en-US" sz="2400" dirty="0"/>
              <a:t>也安装成功了，可以通过</a:t>
            </a:r>
            <a:r>
              <a:rPr lang="en-US" altLang="zh-CN" sz="2400" dirty="0" err="1"/>
              <a:t>npm</a:t>
            </a:r>
            <a:r>
              <a:rPr lang="en-US" altLang="zh-CN" sz="2400" dirty="0"/>
              <a:t> -v </a:t>
            </a:r>
            <a:r>
              <a:rPr lang="zh-CN" altLang="en-US" sz="2400" dirty="0"/>
              <a:t>来查看</a:t>
            </a:r>
            <a:r>
              <a:rPr lang="zh-CN" altLang="en-US" sz="2400" dirty="0" smtClean="0"/>
              <a:t>结果</a:t>
            </a:r>
            <a:endParaRPr lang="en-US" altLang="zh-CN" sz="24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24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使用</a:t>
            </a:r>
            <a:r>
              <a:rPr lang="en-US" altLang="zh-CN" sz="2400" dirty="0" err="1" smtClean="0"/>
              <a:t>npm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init</a:t>
            </a:r>
            <a:r>
              <a:rPr lang="en-US" altLang="zh-CN" sz="2400" dirty="0" smtClean="0"/>
              <a:t> –y </a:t>
            </a:r>
            <a:r>
              <a:rPr lang="zh-CN" altLang="en-US" sz="2400" dirty="0" smtClean="0"/>
              <a:t>来创建</a:t>
            </a:r>
            <a:r>
              <a:rPr lang="en-US" altLang="zh-CN" sz="2400" dirty="0" smtClean="0"/>
              <a:t>node.js</a:t>
            </a:r>
            <a:r>
              <a:rPr lang="zh-CN" altLang="en-US" sz="2400" dirty="0" smtClean="0"/>
              <a:t>项目。</a:t>
            </a:r>
            <a:r>
              <a:rPr lang="en-US" altLang="zh-CN" sz="2400" dirty="0" smtClean="0"/>
              <a:t>Y</a:t>
            </a:r>
            <a:r>
              <a:rPr lang="zh-CN" altLang="en-US" sz="2400" dirty="0" smtClean="0"/>
              <a:t>参数表示默认参数信息。</a:t>
            </a:r>
            <a:r>
              <a:rPr lang="en-US" altLang="zh-CN" sz="2400" dirty="0" err="1" smtClean="0"/>
              <a:t>npm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init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生成</a:t>
            </a:r>
            <a:r>
              <a:rPr lang="en-US" altLang="zh-CN" sz="2400" dirty="0" err="1" smtClean="0"/>
              <a:t>package.json</a:t>
            </a:r>
            <a:r>
              <a:rPr lang="zh-CN" altLang="en-US" sz="2400" dirty="0" smtClean="0"/>
              <a:t>文件，为项目描述文件</a:t>
            </a:r>
            <a:endParaRPr lang="en-US" altLang="zh-CN" sz="24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常用</a:t>
            </a:r>
            <a:r>
              <a:rPr lang="zh-CN" altLang="en-US" sz="2400" dirty="0"/>
              <a:t>的命令是</a:t>
            </a:r>
            <a:r>
              <a:rPr lang="en-US" altLang="zh-CN" sz="2400" dirty="0" err="1"/>
              <a:t>npm</a:t>
            </a:r>
            <a:r>
              <a:rPr lang="en-US" altLang="zh-CN" sz="2400" dirty="0"/>
              <a:t> install &lt;</a:t>
            </a:r>
            <a:r>
              <a:rPr lang="zh-CN" altLang="en-US" sz="2400" dirty="0"/>
              <a:t>模块名</a:t>
            </a:r>
            <a:r>
              <a:rPr lang="en-US" altLang="zh-CN" sz="2400" dirty="0" smtClean="0"/>
              <a:t>&gt;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全局安装</a:t>
            </a:r>
            <a:r>
              <a:rPr lang="en-US" altLang="zh-CN" sz="2000" dirty="0" smtClean="0"/>
              <a:t>global</a:t>
            </a:r>
            <a:r>
              <a:rPr lang="zh-CN" altLang="en-US" sz="2000" dirty="0" smtClean="0"/>
              <a:t>，加上</a:t>
            </a:r>
            <a:r>
              <a:rPr lang="en-US" altLang="zh-CN" sz="2000" dirty="0" smtClean="0"/>
              <a:t>-g 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本地安装</a:t>
            </a:r>
            <a:r>
              <a:rPr lang="en-US" altLang="zh-CN" sz="2000" dirty="0" smtClean="0"/>
              <a:t>local</a:t>
            </a:r>
            <a:r>
              <a:rPr lang="zh-CN" altLang="en-US" sz="2000" dirty="0" smtClean="0"/>
              <a:t>，默认安装，模块安装在当前目录下的</a:t>
            </a:r>
            <a:r>
              <a:rPr lang="en-US" altLang="zh-CN" sz="2000" dirty="0" err="1" smtClean="0"/>
              <a:t>node_modules</a:t>
            </a:r>
            <a:r>
              <a:rPr lang="zh-CN" altLang="en-US" sz="2000" dirty="0" smtClean="0"/>
              <a:t>目录下。</a:t>
            </a:r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--save </a:t>
            </a:r>
            <a:r>
              <a:rPr lang="zh-CN" altLang="en-US" sz="2400" dirty="0"/>
              <a:t>参数：已经安装的模块名称写在当前目录下的</a:t>
            </a:r>
            <a:r>
              <a:rPr lang="en-US" altLang="zh-CN" sz="2400" dirty="0" err="1"/>
              <a:t>package.json</a:t>
            </a:r>
            <a:r>
              <a:rPr lang="zh-CN" altLang="en-US" sz="2400" dirty="0"/>
              <a:t>文件中。</a:t>
            </a:r>
            <a:r>
              <a:rPr lang="zh-CN" altLang="en-US" sz="2000" dirty="0"/>
              <a:t>（</a:t>
            </a:r>
            <a:r>
              <a:rPr lang="en-US" altLang="zh-CN" sz="2000" dirty="0"/>
              <a:t>node.js </a:t>
            </a:r>
            <a:r>
              <a:rPr lang="zh-CN" altLang="en-US" sz="2000" dirty="0"/>
              <a:t>新版本</a:t>
            </a:r>
            <a:r>
              <a:rPr lang="zh-CN" altLang="en-US" sz="2000" dirty="0" smtClean="0"/>
              <a:t>，默认</a:t>
            </a:r>
            <a:r>
              <a:rPr lang="zh-CN" altLang="en-US" sz="2000" dirty="0"/>
              <a:t>情况下都会将安装的模块添加到</a:t>
            </a:r>
            <a:r>
              <a:rPr lang="en-US" altLang="zh-CN" sz="2000" dirty="0" err="1"/>
              <a:t>package.json</a:t>
            </a:r>
            <a:r>
              <a:rPr lang="zh-CN" altLang="en-US" sz="2000" dirty="0"/>
              <a:t>中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-dev </a:t>
            </a:r>
            <a:r>
              <a:rPr lang="zh-CN" altLang="en-US" sz="2000" dirty="0" smtClean="0"/>
              <a:t>参数：安装包信息会写在</a:t>
            </a:r>
            <a:r>
              <a:rPr lang="en-US" altLang="zh-CN" sz="2000" dirty="0" err="1" smtClean="0"/>
              <a:t>package.json</a:t>
            </a:r>
            <a:r>
              <a:rPr lang="zh-CN" altLang="en-US" sz="2000" dirty="0" smtClean="0"/>
              <a:t>中的</a:t>
            </a:r>
            <a:r>
              <a:rPr lang="en-US" altLang="zh-CN" sz="2000" dirty="0" err="1" smtClean="0"/>
              <a:t>devDependcies</a:t>
            </a:r>
            <a:r>
              <a:rPr lang="zh-CN" altLang="en-US" sz="2000" dirty="0" smtClean="0"/>
              <a:t>字段中。适用于此包只是开发阶段需要的。</a:t>
            </a: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772816"/>
            <a:ext cx="4752528" cy="52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91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88640"/>
            <a:ext cx="8352928" cy="5544616"/>
          </a:xfrm>
        </p:spPr>
        <p:txBody>
          <a:bodyPr/>
          <a:lstStyle/>
          <a:p>
            <a:r>
              <a:rPr lang="zh-CN" altLang="en-US" sz="2800" dirty="0" smtClean="0"/>
              <a:t>重新</a:t>
            </a:r>
            <a:r>
              <a:rPr lang="zh-CN" altLang="en-US" sz="2800" dirty="0"/>
              <a:t>建立一个新框架时，可以将</a:t>
            </a:r>
            <a:r>
              <a:rPr lang="en-US" altLang="zh-CN" sz="2800" dirty="0" err="1"/>
              <a:t>package.json</a:t>
            </a:r>
            <a:r>
              <a:rPr lang="zh-CN" altLang="en-US" sz="2800" dirty="0"/>
              <a:t>文件复制过去，然后在目录下，输入</a:t>
            </a:r>
            <a:r>
              <a:rPr lang="en-US" altLang="zh-CN" sz="2800" dirty="0" err="1"/>
              <a:t>npm</a:t>
            </a:r>
            <a:r>
              <a:rPr lang="en-US" altLang="zh-CN" sz="2800" dirty="0"/>
              <a:t> install </a:t>
            </a:r>
            <a:r>
              <a:rPr lang="zh-CN" altLang="en-US" sz="2800" dirty="0"/>
              <a:t>时，会将该框架需要的相应</a:t>
            </a:r>
            <a:r>
              <a:rPr lang="en-US" altLang="zh-CN" sz="2800" dirty="0" err="1"/>
              <a:t>js</a:t>
            </a:r>
            <a:r>
              <a:rPr lang="en-US" altLang="zh-CN" sz="2800" dirty="0"/>
              <a:t> </a:t>
            </a:r>
            <a:r>
              <a:rPr lang="zh-CN" altLang="en-US" sz="2800" dirty="0"/>
              <a:t>模块全部载入进来</a:t>
            </a:r>
            <a:r>
              <a:rPr lang="zh-CN" altLang="en-US" sz="2800" dirty="0" smtClean="0"/>
              <a:t>。</a:t>
            </a:r>
            <a:r>
              <a:rPr lang="en-US" altLang="zh-CN" sz="2800" dirty="0" smtClean="0"/>
              <a:t>=》</a:t>
            </a:r>
            <a:r>
              <a:rPr lang="en-US" altLang="zh-CN" sz="2800" dirty="0"/>
              <a:t> </a:t>
            </a:r>
            <a:r>
              <a:rPr lang="en-US" altLang="zh-CN" sz="2800" dirty="0" err="1" smtClean="0"/>
              <a:t>node_modules</a:t>
            </a:r>
            <a:r>
              <a:rPr lang="zh-CN" altLang="en-US" sz="2800" dirty="0" smtClean="0"/>
              <a:t>目录下可能文件太多</a:t>
            </a:r>
            <a:endParaRPr lang="en-US" altLang="zh-CN" sz="2800" dirty="0" smtClean="0"/>
          </a:p>
          <a:p>
            <a:r>
              <a:rPr lang="zh-CN" altLang="zh-CN" sz="2800" dirty="0">
                <a:effectLst/>
              </a:rPr>
              <a:t>如果觉得连接外网，使用</a:t>
            </a:r>
            <a:r>
              <a:rPr lang="en-US" altLang="zh-CN" sz="2800" dirty="0" err="1">
                <a:effectLst/>
              </a:rPr>
              <a:t>npm</a:t>
            </a:r>
            <a:r>
              <a:rPr lang="zh-CN" altLang="zh-CN" sz="2800" dirty="0">
                <a:effectLst/>
              </a:rPr>
              <a:t>安装速度比较慢，可以使用淘宝</a:t>
            </a:r>
            <a:r>
              <a:rPr lang="en-US" altLang="zh-CN" sz="2800" dirty="0" err="1">
                <a:effectLst/>
              </a:rPr>
              <a:t>npm</a:t>
            </a:r>
            <a:r>
              <a:rPr lang="en-US" altLang="zh-CN" sz="2800" dirty="0">
                <a:effectLst/>
              </a:rPr>
              <a:t> </a:t>
            </a:r>
            <a:r>
              <a:rPr lang="zh-CN" altLang="zh-CN" sz="2800" dirty="0">
                <a:effectLst/>
              </a:rPr>
              <a:t>镜像，具体可以搜索</a:t>
            </a:r>
            <a:r>
              <a:rPr lang="en-US" altLang="zh-CN" sz="2800" dirty="0" err="1">
                <a:effectLst/>
              </a:rPr>
              <a:t>cnpm</a:t>
            </a:r>
            <a:r>
              <a:rPr lang="en-US" altLang="zh-CN" sz="2800" dirty="0">
                <a:effectLst/>
              </a:rPr>
              <a:t> </a:t>
            </a:r>
            <a:r>
              <a:rPr lang="zh-CN" altLang="zh-CN" sz="2800" dirty="0">
                <a:effectLst/>
              </a:rPr>
              <a:t>的安装</a:t>
            </a:r>
            <a:r>
              <a:rPr lang="zh-CN" altLang="zh-CN" sz="2800" dirty="0" smtClean="0">
                <a:effectLst/>
              </a:rPr>
              <a:t>方法</a:t>
            </a:r>
            <a:endParaRPr lang="en-US" altLang="zh-CN" sz="2800" dirty="0" smtClean="0">
              <a:effectLst/>
            </a:endParaRPr>
          </a:p>
          <a:p>
            <a:r>
              <a:rPr lang="zh-CN" altLang="zh-CN" sz="2800" dirty="0">
                <a:effectLst/>
              </a:rPr>
              <a:t>详细信息，可以参看：</a:t>
            </a:r>
            <a:r>
              <a:rPr lang="en-US" altLang="zh-CN" sz="2800" dirty="0">
                <a:effectLst/>
                <a:hlinkClick r:id="rId2"/>
              </a:rPr>
              <a:t>https://</a:t>
            </a:r>
            <a:r>
              <a:rPr lang="en-US" altLang="zh-CN" sz="2800" dirty="0" smtClean="0">
                <a:effectLst/>
                <a:hlinkClick r:id="rId2"/>
              </a:rPr>
              <a:t>www.runoob.com/nodejs/nodejs-npm.html</a:t>
            </a:r>
            <a:endParaRPr lang="en-US" altLang="zh-CN" sz="2800" dirty="0" smtClean="0">
              <a:effectLst/>
            </a:endParaRPr>
          </a:p>
          <a:p>
            <a:endParaRPr lang="en-US" altLang="zh-CN" sz="2800" dirty="0" smtClean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4146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1757" y="4546610"/>
            <a:ext cx="8229600" cy="1621805"/>
          </a:xfrm>
        </p:spPr>
        <p:txBody>
          <a:bodyPr/>
          <a:lstStyle/>
          <a:p>
            <a:r>
              <a:rPr lang="en-US" altLang="zh-CN" sz="2800" dirty="0" err="1" smtClean="0"/>
              <a:t>Package.json</a:t>
            </a:r>
            <a:r>
              <a:rPr lang="zh-CN" altLang="en-US" sz="2800" dirty="0" smtClean="0"/>
              <a:t>信息说明</a:t>
            </a:r>
            <a:endParaRPr lang="en-US" altLang="zh-CN" sz="28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main: </a:t>
            </a:r>
            <a:r>
              <a:rPr lang="zh-CN" altLang="en-US" sz="2400" dirty="0" smtClean="0"/>
              <a:t>运行</a:t>
            </a:r>
            <a:r>
              <a:rPr lang="en-US" altLang="zh-CN" sz="2400" dirty="0" smtClean="0"/>
              <a:t>node.js</a:t>
            </a:r>
            <a:r>
              <a:rPr lang="zh-CN" altLang="en-US" sz="2400" dirty="0" smtClean="0"/>
              <a:t>程序的主要入口，一般是</a:t>
            </a:r>
            <a:r>
              <a:rPr lang="en-US" altLang="zh-CN" sz="2400" dirty="0" smtClean="0"/>
              <a:t>index.js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Scripts:</a:t>
            </a:r>
            <a:r>
              <a:rPr lang="zh-CN" altLang="en-US" sz="2400" dirty="0" smtClean="0"/>
              <a:t>使用</a:t>
            </a:r>
            <a:r>
              <a:rPr lang="en-US" altLang="zh-CN" sz="2400" dirty="0" err="1" smtClean="0"/>
              <a:t>npm</a:t>
            </a:r>
            <a:r>
              <a:rPr lang="en-US" altLang="zh-CN" sz="2400" dirty="0" smtClean="0"/>
              <a:t> run ***</a:t>
            </a:r>
            <a:r>
              <a:rPr lang="zh-CN" altLang="en-US" sz="2400" dirty="0" smtClean="0"/>
              <a:t>命令行运行的程序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可自定义修改，例：</a:t>
            </a:r>
            <a:r>
              <a:rPr lang="en-US" altLang="zh-CN" sz="2400" dirty="0" err="1" smtClean="0"/>
              <a:t>npm</a:t>
            </a:r>
            <a:r>
              <a:rPr lang="en-US" altLang="zh-CN" sz="2400" dirty="0" smtClean="0"/>
              <a:t> run test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77" y="548680"/>
            <a:ext cx="4684658" cy="2880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708920"/>
            <a:ext cx="4872208" cy="129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51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764704"/>
            <a:ext cx="8712968" cy="45307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 smtClean="0"/>
              <a:t> </a:t>
            </a:r>
            <a:r>
              <a:rPr lang="en-US" altLang="zh-CN" sz="2600" dirty="0"/>
              <a:t>Express</a:t>
            </a:r>
            <a:r>
              <a:rPr lang="zh-CN" altLang="en-US" sz="2600" dirty="0"/>
              <a:t>是</a:t>
            </a:r>
            <a:r>
              <a:rPr lang="en-US" altLang="zh-CN" sz="2600" dirty="0"/>
              <a:t>node.js</a:t>
            </a:r>
            <a:r>
              <a:rPr lang="zh-CN" altLang="en-US" sz="2600" dirty="0"/>
              <a:t>下的一个</a:t>
            </a:r>
            <a:r>
              <a:rPr lang="en-US" altLang="zh-CN" sz="2600" dirty="0"/>
              <a:t>Web</a:t>
            </a:r>
            <a:r>
              <a:rPr lang="zh-CN" altLang="en-US" sz="2600" dirty="0"/>
              <a:t>应用框架，可以比较方便的用于搭建网站，并设置路由表和中间件来执行</a:t>
            </a:r>
            <a:r>
              <a:rPr lang="en-US" altLang="zh-CN" sz="2600" dirty="0"/>
              <a:t>http</a:t>
            </a:r>
            <a:r>
              <a:rPr lang="zh-CN" altLang="en-US" sz="2600" dirty="0" smtClean="0"/>
              <a:t>请求。</a:t>
            </a:r>
            <a:endParaRPr lang="en-US" altLang="zh-CN" sz="26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600" dirty="0" smtClean="0"/>
              <a:t>安装 ：</a:t>
            </a:r>
            <a:r>
              <a:rPr lang="en-US" altLang="zh-CN" sz="2600" dirty="0" err="1"/>
              <a:t>npm</a:t>
            </a:r>
            <a:r>
              <a:rPr lang="en-US" altLang="zh-CN" sz="2600" dirty="0"/>
              <a:t> install express </a:t>
            </a:r>
            <a:r>
              <a:rPr lang="en-US" altLang="zh-CN" sz="2600" dirty="0" smtClean="0"/>
              <a:t>--save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600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600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600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600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22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2200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22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22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22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66" y="2530141"/>
            <a:ext cx="5012505" cy="1440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924944"/>
            <a:ext cx="3948451" cy="2932018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49188" y="0"/>
            <a:ext cx="8229600" cy="1139825"/>
          </a:xfrm>
        </p:spPr>
        <p:txBody>
          <a:bodyPr/>
          <a:lstStyle/>
          <a:p>
            <a:r>
              <a:rPr lang="zh-CN" altLang="en-US" dirty="0"/>
              <a:t>二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Express </a:t>
            </a:r>
            <a:r>
              <a:rPr lang="zh-CN" altLang="en-US" dirty="0" smtClean="0"/>
              <a:t>框架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3463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88640"/>
            <a:ext cx="8712968" cy="4530725"/>
          </a:xfrm>
        </p:spPr>
        <p:txBody>
          <a:bodyPr/>
          <a:lstStyle/>
          <a:p>
            <a:r>
              <a:rPr lang="en-US" altLang="zh-CN" sz="2200" dirty="0" smtClean="0"/>
              <a:t>Express</a:t>
            </a:r>
            <a:r>
              <a:rPr lang="zh-CN" altLang="en-US" sz="2200" dirty="0" smtClean="0"/>
              <a:t>框架</a:t>
            </a:r>
            <a:endParaRPr lang="en-US" altLang="zh-CN" sz="22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200" dirty="0" smtClean="0"/>
              <a:t> </a:t>
            </a:r>
            <a:r>
              <a:rPr lang="zh-CN" altLang="en-US" sz="2200" dirty="0" smtClean="0"/>
              <a:t>在</a:t>
            </a:r>
            <a:r>
              <a:rPr lang="en-US" altLang="zh-CN" sz="2200" dirty="0" err="1" smtClean="0"/>
              <a:t>js</a:t>
            </a:r>
            <a:r>
              <a:rPr lang="zh-CN" altLang="en-US" sz="2200" dirty="0" smtClean="0"/>
              <a:t>文件</a:t>
            </a:r>
            <a:r>
              <a:rPr lang="zh-CN" altLang="en-US" sz="2200" dirty="0" smtClean="0"/>
              <a:t>中使用</a:t>
            </a:r>
            <a:r>
              <a:rPr lang="en-US" altLang="zh-CN" sz="2200" dirty="0" smtClean="0"/>
              <a:t>require</a:t>
            </a:r>
            <a:r>
              <a:rPr lang="zh-CN" altLang="en-US" sz="2200" dirty="0" smtClean="0"/>
              <a:t>导</a:t>
            </a:r>
            <a:r>
              <a:rPr lang="zh-CN" altLang="en-US" sz="2200" dirty="0" smtClean="0"/>
              <a:t>入：</a:t>
            </a:r>
            <a:endParaRPr lang="en-US" altLang="zh-CN" sz="2200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22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22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200" dirty="0" smtClean="0"/>
              <a:t>示范程序代码：</a:t>
            </a:r>
            <a:r>
              <a:rPr lang="en-US" altLang="zh-CN" sz="2200" dirty="0" smtClean="0"/>
              <a:t>express_demo.js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22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22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22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22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331640" y="1124744"/>
            <a:ext cx="4176464" cy="646331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/>
              <a:t>var</a:t>
            </a:r>
            <a:r>
              <a:rPr lang="en-US" altLang="zh-CN" dirty="0"/>
              <a:t> express = require('express');</a:t>
            </a:r>
          </a:p>
          <a:p>
            <a:r>
              <a:rPr lang="en-US" altLang="zh-CN" dirty="0" err="1"/>
              <a:t>var</a:t>
            </a:r>
            <a:r>
              <a:rPr lang="en-US" altLang="zh-CN" dirty="0"/>
              <a:t> app = express</a:t>
            </a:r>
            <a:r>
              <a:rPr lang="en-US" altLang="zh-CN" dirty="0" smtClean="0"/>
              <a:t>();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83568" y="2276872"/>
            <a:ext cx="7488832" cy="4247317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// express</a:t>
            </a:r>
            <a:r>
              <a:rPr lang="zh-CN" altLang="en-US" dirty="0"/>
              <a:t>示范程序</a:t>
            </a:r>
          </a:p>
          <a:p>
            <a:r>
              <a:rPr lang="en-US" altLang="zh-CN" dirty="0" err="1"/>
              <a:t>var</a:t>
            </a:r>
            <a:r>
              <a:rPr lang="en-US" altLang="zh-CN" dirty="0"/>
              <a:t> express = require('express');</a:t>
            </a:r>
          </a:p>
          <a:p>
            <a:r>
              <a:rPr lang="en-US" altLang="zh-CN" dirty="0" err="1"/>
              <a:t>var</a:t>
            </a:r>
            <a:r>
              <a:rPr lang="en-US" altLang="zh-CN" dirty="0"/>
              <a:t> app = express();</a:t>
            </a:r>
          </a:p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err="1"/>
              <a:t>const</a:t>
            </a:r>
            <a:r>
              <a:rPr lang="en-US" altLang="zh-CN" dirty="0"/>
              <a:t> port = 8081</a:t>
            </a:r>
          </a:p>
          <a:p>
            <a:r>
              <a:rPr lang="en-US" altLang="zh-CN" dirty="0"/>
              <a:t>// </a:t>
            </a:r>
            <a:r>
              <a:rPr lang="zh-CN" altLang="en-US" dirty="0"/>
              <a:t>处理客户端访问主页时，默认路径下返回的信息。</a:t>
            </a:r>
          </a:p>
          <a:p>
            <a:r>
              <a:rPr lang="en-US" altLang="zh-CN" dirty="0" err="1"/>
              <a:t>app.get</a:t>
            </a:r>
            <a:r>
              <a:rPr lang="en-US" altLang="zh-CN" dirty="0"/>
              <a:t>('/', function (</a:t>
            </a:r>
            <a:r>
              <a:rPr lang="en-US" altLang="zh-CN" dirty="0" err="1"/>
              <a:t>req</a:t>
            </a:r>
            <a:r>
              <a:rPr lang="en-US" altLang="zh-CN" dirty="0"/>
              <a:t>, res) {</a:t>
            </a:r>
          </a:p>
          <a:p>
            <a:r>
              <a:rPr lang="en-US" altLang="zh-CN" dirty="0"/>
              <a:t>   </a:t>
            </a:r>
            <a:r>
              <a:rPr lang="en-US" altLang="zh-CN" dirty="0" err="1"/>
              <a:t>res.send</a:t>
            </a:r>
            <a:r>
              <a:rPr lang="en-US" altLang="zh-CN" dirty="0"/>
              <a:t>('Hello </a:t>
            </a:r>
            <a:r>
              <a:rPr lang="en-US" altLang="zh-CN" dirty="0" err="1"/>
              <a:t>GISers</a:t>
            </a:r>
            <a:r>
              <a:rPr lang="en-US" altLang="zh-CN" dirty="0"/>
              <a:t>');</a:t>
            </a:r>
          </a:p>
          <a:p>
            <a:r>
              <a:rPr lang="en-US" altLang="zh-CN" dirty="0"/>
              <a:t>})</a:t>
            </a:r>
          </a:p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err="1"/>
              <a:t>var</a:t>
            </a:r>
            <a:r>
              <a:rPr lang="en-US" altLang="zh-CN" dirty="0"/>
              <a:t> server = </a:t>
            </a:r>
            <a:r>
              <a:rPr lang="en-US" altLang="zh-CN" dirty="0" err="1"/>
              <a:t>app.listen</a:t>
            </a:r>
            <a:r>
              <a:rPr lang="en-US" altLang="zh-CN" dirty="0"/>
              <a:t>(port, function () {</a:t>
            </a:r>
          </a:p>
          <a:p>
            <a:r>
              <a:rPr lang="en-US" altLang="zh-CN" dirty="0"/>
              <a:t> </a:t>
            </a:r>
          </a:p>
          <a:p>
            <a:r>
              <a:rPr lang="en-US" altLang="zh-CN" dirty="0"/>
              <a:t>  console.log(`</a:t>
            </a:r>
            <a:r>
              <a:rPr lang="zh-CN" altLang="en-US" dirty="0"/>
              <a:t>服务运行在端口</a:t>
            </a:r>
            <a:r>
              <a:rPr lang="en-US" altLang="zh-CN" dirty="0"/>
              <a:t>${port}`);</a:t>
            </a:r>
          </a:p>
          <a:p>
            <a:r>
              <a:rPr lang="en-US" altLang="zh-CN" dirty="0"/>
              <a:t> </a:t>
            </a:r>
          </a:p>
          <a:p>
            <a:r>
              <a:rPr lang="en-US" altLang="zh-CN" dirty="0"/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133809808"/>
      </p:ext>
    </p:extLst>
  </p:cSld>
  <p:clrMapOvr>
    <a:masterClrMapping/>
  </p:clrMapOvr>
</p:sld>
</file>

<file path=ppt/theme/theme1.xml><?xml version="1.0" encoding="utf-8"?>
<a:theme xmlns:a="http://schemas.openxmlformats.org/drawingml/2006/main" name="Globe">
  <a:themeElements>
    <a:clrScheme name="Globe 3">
      <a:dk1>
        <a:srgbClr val="003B76"/>
      </a:dk1>
      <a:lt1>
        <a:srgbClr val="FFFFFF"/>
      </a:lt1>
      <a:dk2>
        <a:srgbClr val="0066CC"/>
      </a:dk2>
      <a:lt2>
        <a:srgbClr val="CCECFF"/>
      </a:lt2>
      <a:accent1>
        <a:srgbClr val="33CCCC"/>
      </a:accent1>
      <a:accent2>
        <a:srgbClr val="66CCFF"/>
      </a:accent2>
      <a:accent3>
        <a:srgbClr val="AAB8E2"/>
      </a:accent3>
      <a:accent4>
        <a:srgbClr val="DADADA"/>
      </a:accent4>
      <a:accent5>
        <a:srgbClr val="ADE2E2"/>
      </a:accent5>
      <a:accent6>
        <a:srgbClr val="5CB9E7"/>
      </a:accent6>
      <a:hlink>
        <a:srgbClr val="FFFFCC"/>
      </a:hlink>
      <a:folHlink>
        <a:srgbClr val="FFCC66"/>
      </a:folHlink>
    </a:clrScheme>
    <a:fontScheme name="Globe">
      <a:majorFont>
        <a:latin typeface="Arial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lnDef>
  </a:objectDefaults>
  <a:extraClrSchemeLst>
    <a:extraClrScheme>
      <a:clrScheme name="Globe 1">
        <a:dk1>
          <a:srgbClr val="622100"/>
        </a:dk1>
        <a:lt1>
          <a:srgbClr val="FFFFFF"/>
        </a:lt1>
        <a:dk2>
          <a:srgbClr val="800000"/>
        </a:dk2>
        <a:lt2>
          <a:srgbClr val="FFFFCC"/>
        </a:lt2>
        <a:accent1>
          <a:srgbClr val="E42B00"/>
        </a:accent1>
        <a:accent2>
          <a:srgbClr val="996600"/>
        </a:accent2>
        <a:accent3>
          <a:srgbClr val="C0AAAA"/>
        </a:accent3>
        <a:accent4>
          <a:srgbClr val="DADADA"/>
        </a:accent4>
        <a:accent5>
          <a:srgbClr val="EFACAA"/>
        </a:accent5>
        <a:accent6>
          <a:srgbClr val="8A5C00"/>
        </a:accent6>
        <a:hlink>
          <a:srgbClr val="FADF6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2">
        <a:dk1>
          <a:srgbClr val="5F4545"/>
        </a:dk1>
        <a:lt1>
          <a:srgbClr val="FFFFFF"/>
        </a:lt1>
        <a:dk2>
          <a:srgbClr val="8F6969"/>
        </a:dk2>
        <a:lt2>
          <a:srgbClr val="FFFFCC"/>
        </a:lt2>
        <a:accent1>
          <a:srgbClr val="CC6600"/>
        </a:accent1>
        <a:accent2>
          <a:srgbClr val="924C0C"/>
        </a:accent2>
        <a:accent3>
          <a:srgbClr val="C6B9B9"/>
        </a:accent3>
        <a:accent4>
          <a:srgbClr val="DADADA"/>
        </a:accent4>
        <a:accent5>
          <a:srgbClr val="E2B8AA"/>
        </a:accent5>
        <a:accent6>
          <a:srgbClr val="84440A"/>
        </a:accent6>
        <a:hlink>
          <a:srgbClr val="CFD375"/>
        </a:hlink>
        <a:folHlink>
          <a:srgbClr val="98BB9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3">
        <a:dk1>
          <a:srgbClr val="003B76"/>
        </a:dk1>
        <a:lt1>
          <a:srgbClr val="FFFFFF"/>
        </a:lt1>
        <a:dk2>
          <a:srgbClr val="0066CC"/>
        </a:dk2>
        <a:lt2>
          <a:srgbClr val="CCECFF"/>
        </a:lt2>
        <a:accent1>
          <a:srgbClr val="33CCCC"/>
        </a:accent1>
        <a:accent2>
          <a:srgbClr val="66CCFF"/>
        </a:accent2>
        <a:accent3>
          <a:srgbClr val="AAB8E2"/>
        </a:accent3>
        <a:accent4>
          <a:srgbClr val="DADADA"/>
        </a:accent4>
        <a:accent5>
          <a:srgbClr val="ADE2E2"/>
        </a:accent5>
        <a:accent6>
          <a:srgbClr val="5CB9E7"/>
        </a:accent6>
        <a:hlink>
          <a:srgbClr val="FFFFCC"/>
        </a:hlink>
        <a:folHlink>
          <a:srgbClr val="FF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4">
        <a:dk1>
          <a:srgbClr val="005856"/>
        </a:dk1>
        <a:lt1>
          <a:srgbClr val="FFFFFF"/>
        </a:lt1>
        <a:dk2>
          <a:srgbClr val="008080"/>
        </a:dk2>
        <a:lt2>
          <a:srgbClr val="FFFFCC"/>
        </a:lt2>
        <a:accent1>
          <a:srgbClr val="0099CC"/>
        </a:accent1>
        <a:accent2>
          <a:srgbClr val="00CCFF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B9E7"/>
        </a:accent6>
        <a:hlink>
          <a:srgbClr val="1ACE9F"/>
        </a:hlink>
        <a:folHlink>
          <a:srgbClr val="948CC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5">
        <a:dk1>
          <a:srgbClr val="3C5436"/>
        </a:dk1>
        <a:lt1>
          <a:srgbClr val="FFFFFF"/>
        </a:lt1>
        <a:dk2>
          <a:srgbClr val="5F8656"/>
        </a:dk2>
        <a:lt2>
          <a:srgbClr val="D6D8C0"/>
        </a:lt2>
        <a:accent1>
          <a:srgbClr val="61733D"/>
        </a:accent1>
        <a:accent2>
          <a:srgbClr val="324A39"/>
        </a:accent2>
        <a:accent3>
          <a:srgbClr val="B6C3B4"/>
        </a:accent3>
        <a:accent4>
          <a:srgbClr val="DADADA"/>
        </a:accent4>
        <a:accent5>
          <a:srgbClr val="B7BCAF"/>
        </a:accent5>
        <a:accent6>
          <a:srgbClr val="2C4233"/>
        </a:accent6>
        <a:hlink>
          <a:srgbClr val="73D588"/>
        </a:hlink>
        <a:folHlink>
          <a:srgbClr val="6F99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6">
        <a:dk1>
          <a:srgbClr val="5B7B65"/>
        </a:dk1>
        <a:lt1>
          <a:srgbClr val="FFFFFF"/>
        </a:lt1>
        <a:dk2>
          <a:srgbClr val="9ABE9D"/>
        </a:dk2>
        <a:lt2>
          <a:srgbClr val="336600"/>
        </a:lt2>
        <a:accent1>
          <a:srgbClr val="00CC66"/>
        </a:accent1>
        <a:accent2>
          <a:srgbClr val="4E7050"/>
        </a:accent2>
        <a:accent3>
          <a:srgbClr val="CADBCC"/>
        </a:accent3>
        <a:accent4>
          <a:srgbClr val="DADADA"/>
        </a:accent4>
        <a:accent5>
          <a:srgbClr val="AAE2B8"/>
        </a:accent5>
        <a:accent6>
          <a:srgbClr val="466548"/>
        </a:accent6>
        <a:hlink>
          <a:srgbClr val="FFFFCC"/>
        </a:hlink>
        <a:folHlink>
          <a:srgbClr val="9CE8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7">
        <a:dk1>
          <a:srgbClr val="4C4E44"/>
        </a:dk1>
        <a:lt1>
          <a:srgbClr val="FFFFFF"/>
        </a:lt1>
        <a:dk2>
          <a:srgbClr val="686B5D"/>
        </a:dk2>
        <a:lt2>
          <a:srgbClr val="D6D5C6"/>
        </a:lt2>
        <a:accent1>
          <a:srgbClr val="898D79"/>
        </a:accent1>
        <a:accent2>
          <a:srgbClr val="4D4F45"/>
        </a:accent2>
        <a:accent3>
          <a:srgbClr val="B9BAB6"/>
        </a:accent3>
        <a:accent4>
          <a:srgbClr val="DADADA"/>
        </a:accent4>
        <a:accent5>
          <a:srgbClr val="C4C5BE"/>
        </a:accent5>
        <a:accent6>
          <a:srgbClr val="45473E"/>
        </a:accent6>
        <a:hlink>
          <a:srgbClr val="58BE67"/>
        </a:hlink>
        <a:folHlink>
          <a:srgbClr val="C0C64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8">
        <a:dk1>
          <a:srgbClr val="000000"/>
        </a:dk1>
        <a:lt1>
          <a:srgbClr val="FFFFDD"/>
        </a:lt1>
        <a:dk2>
          <a:srgbClr val="000000"/>
        </a:dk2>
        <a:lt2>
          <a:srgbClr val="98977A"/>
        </a:lt2>
        <a:accent1>
          <a:srgbClr val="BDCDA7"/>
        </a:accent1>
        <a:accent2>
          <a:srgbClr val="A0D060"/>
        </a:accent2>
        <a:accent3>
          <a:srgbClr val="FFFFEB"/>
        </a:accent3>
        <a:accent4>
          <a:srgbClr val="000000"/>
        </a:accent4>
        <a:accent5>
          <a:srgbClr val="DBE3D0"/>
        </a:accent5>
        <a:accent6>
          <a:srgbClr val="91BC56"/>
        </a:accent6>
        <a:hlink>
          <a:srgbClr val="FADD4E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Globe</Template>
  <TotalTime>2676</TotalTime>
  <Pages>0</Pages>
  <Words>1291</Words>
  <Characters>0</Characters>
  <Application>Microsoft Office PowerPoint</Application>
  <DocSecurity>0</DocSecurity>
  <PresentationFormat>全屏显示(4:3)</PresentationFormat>
  <Lines>0</Lines>
  <Paragraphs>222</Paragraphs>
  <Slides>25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宋体</vt:lpstr>
      <vt:lpstr>Arial</vt:lpstr>
      <vt:lpstr>Times New Roman</vt:lpstr>
      <vt:lpstr>Verdana</vt:lpstr>
      <vt:lpstr>Wingdings</vt:lpstr>
      <vt:lpstr>Globe</vt:lpstr>
      <vt:lpstr>JavaScript 第三讲 JavaScript数据库编程</vt:lpstr>
      <vt:lpstr>内容</vt:lpstr>
      <vt:lpstr>一、Node.js基础</vt:lpstr>
      <vt:lpstr>PowerPoint 演示文稿</vt:lpstr>
      <vt:lpstr>PowerPoint 演示文稿</vt:lpstr>
      <vt:lpstr>PowerPoint 演示文稿</vt:lpstr>
      <vt:lpstr>PowerPoint 演示文稿</vt:lpstr>
      <vt:lpstr>二、Express 框架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番茄花园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subject/>
  <dc:creator>张明锋</dc:creator>
  <cp:keywords/>
  <dc:description/>
  <cp:lastModifiedBy>China</cp:lastModifiedBy>
  <cp:revision>181</cp:revision>
  <dcterms:created xsi:type="dcterms:W3CDTF">2007-05-15T12:29:34Z</dcterms:created>
  <dcterms:modified xsi:type="dcterms:W3CDTF">2025-11-23T15:29:54Z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2052-9.1.0.4249</vt:lpwstr>
  </property>
</Properties>
</file>